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handoutMasterIdLst>
    <p:handoutMasterId r:id="rId14"/>
  </p:handoutMasterIdLst>
  <p:sldIdLst>
    <p:sldId id="256" r:id="rId2"/>
    <p:sldId id="273" r:id="rId3"/>
    <p:sldId id="274" r:id="rId4"/>
    <p:sldId id="280" r:id="rId5"/>
    <p:sldId id="272" r:id="rId6"/>
    <p:sldId id="275" r:id="rId7"/>
    <p:sldId id="279" r:id="rId8"/>
    <p:sldId id="278" r:id="rId9"/>
    <p:sldId id="277" r:id="rId10"/>
    <p:sldId id="276" r:id="rId11"/>
    <p:sldId id="259" r:id="rId12"/>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ＭＳ Ｐゴシック" pitchFamily="-106" charset="-128"/>
        <a:cs typeface="Arial" charset="0"/>
      </a:defRPr>
    </a:lvl1pPr>
    <a:lvl2pPr marL="457200" algn="l" rtl="0" fontAlgn="base">
      <a:spcBef>
        <a:spcPct val="0"/>
      </a:spcBef>
      <a:spcAft>
        <a:spcPct val="0"/>
      </a:spcAft>
      <a:defRPr kern="1200">
        <a:solidFill>
          <a:schemeClr val="tx1"/>
        </a:solidFill>
        <a:latin typeface="Arial" charset="0"/>
        <a:ea typeface="ＭＳ Ｐゴシック" pitchFamily="-106" charset="-128"/>
        <a:cs typeface="Arial" charset="0"/>
      </a:defRPr>
    </a:lvl2pPr>
    <a:lvl3pPr marL="914400" algn="l" rtl="0" fontAlgn="base">
      <a:spcBef>
        <a:spcPct val="0"/>
      </a:spcBef>
      <a:spcAft>
        <a:spcPct val="0"/>
      </a:spcAft>
      <a:defRPr kern="1200">
        <a:solidFill>
          <a:schemeClr val="tx1"/>
        </a:solidFill>
        <a:latin typeface="Arial" charset="0"/>
        <a:ea typeface="ＭＳ Ｐゴシック" pitchFamily="-106" charset="-128"/>
        <a:cs typeface="Arial" charset="0"/>
      </a:defRPr>
    </a:lvl3pPr>
    <a:lvl4pPr marL="1371600" algn="l" rtl="0" fontAlgn="base">
      <a:spcBef>
        <a:spcPct val="0"/>
      </a:spcBef>
      <a:spcAft>
        <a:spcPct val="0"/>
      </a:spcAft>
      <a:defRPr kern="1200">
        <a:solidFill>
          <a:schemeClr val="tx1"/>
        </a:solidFill>
        <a:latin typeface="Arial" charset="0"/>
        <a:ea typeface="ＭＳ Ｐゴシック" pitchFamily="-106" charset="-128"/>
        <a:cs typeface="Arial" charset="0"/>
      </a:defRPr>
    </a:lvl4pPr>
    <a:lvl5pPr marL="1828800" algn="l" rtl="0" fontAlgn="base">
      <a:spcBef>
        <a:spcPct val="0"/>
      </a:spcBef>
      <a:spcAft>
        <a:spcPct val="0"/>
      </a:spcAft>
      <a:defRPr kern="1200">
        <a:solidFill>
          <a:schemeClr val="tx1"/>
        </a:solidFill>
        <a:latin typeface="Arial" charset="0"/>
        <a:ea typeface="ＭＳ Ｐゴシック" pitchFamily="-106" charset="-128"/>
        <a:cs typeface="Arial" charset="0"/>
      </a:defRPr>
    </a:lvl5pPr>
    <a:lvl6pPr marL="2286000" algn="l" defTabSz="914400" rtl="0" eaLnBrk="1" latinLnBrk="0" hangingPunct="1">
      <a:defRPr kern="1200">
        <a:solidFill>
          <a:schemeClr val="tx1"/>
        </a:solidFill>
        <a:latin typeface="Arial" charset="0"/>
        <a:ea typeface="ＭＳ Ｐゴシック" pitchFamily="-106" charset="-128"/>
        <a:cs typeface="Arial" charset="0"/>
      </a:defRPr>
    </a:lvl6pPr>
    <a:lvl7pPr marL="2743200" algn="l" defTabSz="914400" rtl="0" eaLnBrk="1" latinLnBrk="0" hangingPunct="1">
      <a:defRPr kern="1200">
        <a:solidFill>
          <a:schemeClr val="tx1"/>
        </a:solidFill>
        <a:latin typeface="Arial" charset="0"/>
        <a:ea typeface="ＭＳ Ｐゴシック" pitchFamily="-106" charset="-128"/>
        <a:cs typeface="Arial" charset="0"/>
      </a:defRPr>
    </a:lvl7pPr>
    <a:lvl8pPr marL="3200400" algn="l" defTabSz="914400" rtl="0" eaLnBrk="1" latinLnBrk="0" hangingPunct="1">
      <a:defRPr kern="1200">
        <a:solidFill>
          <a:schemeClr val="tx1"/>
        </a:solidFill>
        <a:latin typeface="Arial" charset="0"/>
        <a:ea typeface="ＭＳ Ｐゴシック" pitchFamily="-106" charset="-128"/>
        <a:cs typeface="Arial" charset="0"/>
      </a:defRPr>
    </a:lvl8pPr>
    <a:lvl9pPr marL="3657600" algn="l" defTabSz="914400" rtl="0" eaLnBrk="1" latinLnBrk="0" hangingPunct="1">
      <a:defRPr kern="1200">
        <a:solidFill>
          <a:schemeClr val="tx1"/>
        </a:solidFill>
        <a:latin typeface="Arial" charset="0"/>
        <a:ea typeface="ＭＳ Ｐゴシック" pitchFamily="-106" charset="-128"/>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3ADDD"/>
    <a:srgbClr val="80AED0"/>
    <a:srgbClr val="80AEE6"/>
    <a:srgbClr val="80AEE0"/>
    <a:srgbClr val="80AEEA"/>
    <a:srgbClr val="00B0E6"/>
    <a:srgbClr val="00B0ED"/>
    <a:srgbClr val="80AED5"/>
    <a:srgbClr val="013E7F"/>
    <a:srgbClr val="7EAED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98" autoAdjust="0"/>
    <p:restoredTop sz="93661" autoAdjust="0"/>
  </p:normalViewPr>
  <p:slideViewPr>
    <p:cSldViewPr>
      <p:cViewPr varScale="1">
        <p:scale>
          <a:sx n="67" d="100"/>
          <a:sy n="67" d="100"/>
        </p:scale>
        <p:origin x="1338"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100" d="100"/>
          <a:sy n="100" d="100"/>
        </p:scale>
        <p:origin x="246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eaLnBrk="0" hangingPunct="0">
              <a:defRPr sz="1200">
                <a:ea typeface="ＭＳ Ｐゴシック" pitchFamily="-111" charset="-128"/>
                <a:cs typeface="+mn-cs"/>
              </a:defRPr>
            </a:lvl1pPr>
          </a:lstStyle>
          <a:p>
            <a:pPr>
              <a:defRPr/>
            </a:pPr>
            <a:endParaRPr lang="en-US"/>
          </a:p>
        </p:txBody>
      </p:sp>
      <p:sp>
        <p:nvSpPr>
          <p:cNvPr id="27651" name="Rectangle 3"/>
          <p:cNvSpPr>
            <a:spLocks noGrp="1" noChangeArrowheads="1"/>
          </p:cNvSpPr>
          <p:nvPr>
            <p:ph type="dt" sz="quarter" idx="1"/>
          </p:nvPr>
        </p:nvSpPr>
        <p:spPr bwMode="auto">
          <a:xfrm>
            <a:off x="3970938"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eaLnBrk="0" hangingPunct="0">
              <a:defRPr sz="1200">
                <a:ea typeface="ＭＳ Ｐゴシック" pitchFamily="-111" charset="-128"/>
                <a:cs typeface="+mn-cs"/>
              </a:defRPr>
            </a:lvl1pPr>
          </a:lstStyle>
          <a:p>
            <a:pPr>
              <a:defRPr/>
            </a:pPr>
            <a:fld id="{AFB4EF5A-3E85-4D21-B912-F7DBD40365C8}" type="datetime1">
              <a:rPr lang="en-US"/>
              <a:pPr>
                <a:defRPr/>
              </a:pPr>
              <a:t>3/19/2020</a:t>
            </a:fld>
            <a:endParaRPr lang="en-US"/>
          </a:p>
        </p:txBody>
      </p:sp>
      <p:sp>
        <p:nvSpPr>
          <p:cNvPr id="27652" name="Rectangle 4"/>
          <p:cNvSpPr>
            <a:spLocks noGrp="1" noChangeArrowheads="1"/>
          </p:cNvSpPr>
          <p:nvPr>
            <p:ph type="ftr" sz="quarter" idx="2"/>
          </p:nvPr>
        </p:nvSpPr>
        <p:spPr bwMode="auto">
          <a:xfrm>
            <a:off x="0"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eaLnBrk="0" hangingPunct="0">
              <a:defRPr sz="1200">
                <a:ea typeface="ＭＳ Ｐゴシック" pitchFamily="-111" charset="-128"/>
                <a:cs typeface="+mn-cs"/>
              </a:defRPr>
            </a:lvl1pPr>
          </a:lstStyle>
          <a:p>
            <a:pPr>
              <a:defRPr/>
            </a:pPr>
            <a:endParaRPr lang="en-US"/>
          </a:p>
        </p:txBody>
      </p:sp>
      <p:sp>
        <p:nvSpPr>
          <p:cNvPr id="27653" name="Rectangle 5"/>
          <p:cNvSpPr>
            <a:spLocks noGrp="1" noChangeArrowheads="1"/>
          </p:cNvSpPr>
          <p:nvPr>
            <p:ph type="sldNum" sz="quarter" idx="3"/>
          </p:nvPr>
        </p:nvSpPr>
        <p:spPr bwMode="auto">
          <a:xfrm>
            <a:off x="3970938"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eaLnBrk="0" hangingPunct="0">
              <a:defRPr sz="1200">
                <a:ea typeface="ＭＳ Ｐゴシック" pitchFamily="-111" charset="-128"/>
                <a:cs typeface="+mn-cs"/>
              </a:defRPr>
            </a:lvl1pPr>
          </a:lstStyle>
          <a:p>
            <a:pPr>
              <a:defRPr/>
            </a:pPr>
            <a:fld id="{A07F27FA-8F11-4222-9CF1-8562D74EE338}" type="slidenum">
              <a:rPr lang="en-US"/>
              <a:pPr>
                <a:defRPr/>
              </a:pPr>
              <a:t>‹#›</a:t>
            </a:fld>
            <a:endParaRPr lang="en-US"/>
          </a:p>
        </p:txBody>
      </p:sp>
    </p:spTree>
    <p:extLst>
      <p:ext uri="{BB962C8B-B14F-4D97-AF65-F5344CB8AC3E}">
        <p14:creationId xmlns:p14="http://schemas.microsoft.com/office/powerpoint/2010/main" val="40070904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FADF6D97-B4F4-4FC9-80FB-0A782C57BE63}" type="datetimeFigureOut">
              <a:rPr lang="en-US" smtClean="0"/>
              <a:t>3/19/2020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93C8DCC-A699-4726-B387-DEE03FDAAF64}" type="slidenum">
              <a:rPr lang="en-US" smtClean="0"/>
              <a:t>‹#›</a:t>
            </a:fld>
            <a:endParaRPr lang="en-US"/>
          </a:p>
        </p:txBody>
      </p:sp>
    </p:spTree>
    <p:extLst>
      <p:ext uri="{BB962C8B-B14F-4D97-AF65-F5344CB8AC3E}">
        <p14:creationId xmlns:p14="http://schemas.microsoft.com/office/powerpoint/2010/main" val="3340800805"/>
      </p:ext>
    </p:extLst>
  </p:cSld>
  <p:clrMap bg1="lt1" tx1="dk1" bg2="lt2" tx2="dk2" accent1="accent1" accent2="accent2" accent3="accent3" accent4="accent4" accent5="accent5" accent6="accent6" hlink="hlink" folHlink="folHlink"/>
  <p:notesStyle>
    <a:lvl1pPr marL="0" algn="l" defTabSz="914400" rtl="0" eaLnBrk="1" latinLnBrk="0" hangingPunct="1">
      <a:defRPr sz="1600" kern="1200">
        <a:solidFill>
          <a:schemeClr val="tx1"/>
        </a:solidFill>
        <a:latin typeface="+mn-lt"/>
        <a:ea typeface="+mn-ea"/>
        <a:cs typeface="+mn-cs"/>
      </a:defRPr>
    </a:lvl1pPr>
    <a:lvl2pPr marL="457200" algn="l" defTabSz="914400" rtl="0" eaLnBrk="1" latinLnBrk="0" hangingPunct="1">
      <a:defRPr sz="1600" kern="1200">
        <a:solidFill>
          <a:schemeClr val="tx1"/>
        </a:solidFill>
        <a:latin typeface="+mn-lt"/>
        <a:ea typeface="+mn-ea"/>
        <a:cs typeface="+mn-cs"/>
      </a:defRPr>
    </a:lvl2pPr>
    <a:lvl3pPr marL="914400" algn="l" defTabSz="914400" rtl="0" eaLnBrk="1" latinLnBrk="0" hangingPunct="1">
      <a:defRPr sz="1600" kern="1200">
        <a:solidFill>
          <a:schemeClr val="tx1"/>
        </a:solidFill>
        <a:latin typeface="+mn-lt"/>
        <a:ea typeface="+mn-ea"/>
        <a:cs typeface="+mn-cs"/>
      </a:defRPr>
    </a:lvl3pPr>
    <a:lvl4pPr marL="1371600" algn="l" defTabSz="914400" rtl="0" eaLnBrk="1" latinLnBrk="0" hangingPunct="1">
      <a:defRPr sz="1600" kern="1200">
        <a:solidFill>
          <a:schemeClr val="tx1"/>
        </a:solidFill>
        <a:latin typeface="+mn-lt"/>
        <a:ea typeface="+mn-ea"/>
        <a:cs typeface="+mn-cs"/>
      </a:defRPr>
    </a:lvl4pPr>
    <a:lvl5pPr marL="1828800" algn="l" defTabSz="914400" rtl="0" eaLnBrk="1" latinLnBrk="0" hangingPunct="1">
      <a:defRPr sz="16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3C8DCC-A699-4726-B387-DEE03FDAAF64}" type="slidenum">
              <a:rPr lang="en-US" smtClean="0"/>
              <a:t>1</a:t>
            </a:fld>
            <a:endParaRPr lang="en-US"/>
          </a:p>
        </p:txBody>
      </p:sp>
    </p:spTree>
    <p:extLst>
      <p:ext uri="{BB962C8B-B14F-4D97-AF65-F5344CB8AC3E}">
        <p14:creationId xmlns:p14="http://schemas.microsoft.com/office/powerpoint/2010/main" val="38872702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2"/>
          </p:nvPr>
        </p:nvSpPr>
        <p:spPr bwMode="auto">
          <a:xfrm>
            <a:off x="457200" y="640080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100">
                <a:ea typeface="ＭＳ Ｐゴシック" pitchFamily="-111" charset="-128"/>
                <a:cs typeface="+mn-cs"/>
              </a:defRPr>
            </a:lvl1pPr>
          </a:lstStyle>
          <a:p>
            <a:pPr>
              <a:defRPr/>
            </a:pPr>
            <a:fld id="{1EFB6826-B3ED-4798-B521-4B5857165F20}" type="datetime1">
              <a:rPr lang="en-US" smtClean="0"/>
              <a:t>3/19/2020</a:t>
            </a:fld>
            <a:endParaRPr lang="en-US" dirty="0"/>
          </a:p>
        </p:txBody>
      </p:sp>
      <p:sp>
        <p:nvSpPr>
          <p:cNvPr id="5" name="Slide Number Placeholder 5"/>
          <p:cNvSpPr>
            <a:spLocks noGrp="1"/>
          </p:cNvSpPr>
          <p:nvPr>
            <p:ph type="sldNum" sz="quarter" idx="4"/>
          </p:nvPr>
        </p:nvSpPr>
        <p:spPr>
          <a:xfrm>
            <a:off x="3505200" y="6400800"/>
            <a:ext cx="2133600" cy="244475"/>
          </a:xfrm>
          <a:prstGeom prst="rect">
            <a:avLst/>
          </a:prstGeom>
        </p:spPr>
        <p:txBody>
          <a:bodyPr vert="horz" wrap="square" lIns="91440" tIns="45720" rIns="91440" bIns="45720" numCol="1" anchor="t" anchorCtr="0" compatLnSpc="1">
            <a:prstTxWarp prst="textNoShape">
              <a:avLst/>
            </a:prstTxWarp>
          </a:bodyPr>
          <a:lstStyle>
            <a:lvl1pPr algn="ctr">
              <a:defRPr sz="1100">
                <a:ea typeface="ＭＳ Ｐゴシック" pitchFamily="-111" charset="-128"/>
                <a:cs typeface="+mn-cs"/>
              </a:defRPr>
            </a:lvl1pPr>
          </a:lstStyle>
          <a:p>
            <a:pPr>
              <a:defRPr/>
            </a:pPr>
            <a:fld id="{70265E95-77F9-457A-9EE3-4D9004F83F9A}" type="slidenum">
              <a:rPr lang="en-US" smtClean="0"/>
              <a:pPr>
                <a:defRPr/>
              </a:pPr>
              <a:t>‹#›</a:t>
            </a:fld>
            <a:endParaRPr lang="en-US"/>
          </a:p>
        </p:txBody>
      </p:sp>
    </p:spTree>
    <p:extLst>
      <p:ext uri="{BB962C8B-B14F-4D97-AF65-F5344CB8AC3E}">
        <p14:creationId xmlns:p14="http://schemas.microsoft.com/office/powerpoint/2010/main" val="266800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685800" y="304800"/>
            <a:ext cx="8001000" cy="457200"/>
          </a:xfrm>
          <a:prstGeom prst="rect">
            <a:avLst/>
          </a:prstGeom>
        </p:spPr>
        <p:txBody>
          <a:bodyPr/>
          <a:lstStyle>
            <a:lvl1pPr algn="l">
              <a:defRPr sz="2800">
                <a:solidFill>
                  <a:schemeClr val="bg1"/>
                </a:solidFill>
              </a:defRPr>
            </a:lvl1pPr>
          </a:lstStyle>
          <a:p>
            <a:r>
              <a:rPr lang="en-US"/>
              <a:t>Click to edit Master title style</a:t>
            </a:r>
            <a:endParaRPr lang="en-US" dirty="0"/>
          </a:p>
        </p:txBody>
      </p:sp>
      <p:sp>
        <p:nvSpPr>
          <p:cNvPr id="8" name="Content Placeholder 7"/>
          <p:cNvSpPr>
            <a:spLocks noGrp="1"/>
          </p:cNvSpPr>
          <p:nvPr>
            <p:ph sz="quarter" idx="13"/>
          </p:nvPr>
        </p:nvSpPr>
        <p:spPr>
          <a:xfrm>
            <a:off x="762000" y="1066800"/>
            <a:ext cx="7543800" cy="4800600"/>
          </a:xfrm>
          <a:prstGeom prst="rect">
            <a:avLst/>
          </a:prstGeom>
        </p:spPr>
        <p:txBody>
          <a:bodyPr/>
          <a:lstStyle>
            <a:lvl1pPr>
              <a:buClrTx/>
              <a:defRPr sz="2400"/>
            </a:lvl1pPr>
            <a:lvl2pPr>
              <a:buClrTx/>
              <a:defRPr sz="2000"/>
            </a:lvl2pPr>
            <a:lvl3pPr>
              <a:buClrTx/>
              <a:defRPr sz="1800"/>
            </a:lvl3pPr>
            <a:lvl4pPr>
              <a:buClrTx/>
              <a:defRPr sz="1600"/>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1" name="Rectangle 4"/>
          <p:cNvSpPr>
            <a:spLocks noGrp="1" noChangeArrowheads="1"/>
          </p:cNvSpPr>
          <p:nvPr>
            <p:ph type="dt" sz="half" idx="2"/>
          </p:nvPr>
        </p:nvSpPr>
        <p:spPr bwMode="auto">
          <a:xfrm>
            <a:off x="457200" y="640080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100">
                <a:ea typeface="ＭＳ Ｐゴシック" pitchFamily="-111" charset="-128"/>
                <a:cs typeface="+mn-cs"/>
              </a:defRPr>
            </a:lvl1pPr>
          </a:lstStyle>
          <a:p>
            <a:pPr>
              <a:defRPr/>
            </a:pPr>
            <a:fld id="{19016256-A15E-472F-A44B-6D4C4106F6AD}" type="datetime1">
              <a:rPr lang="en-US" smtClean="0"/>
              <a:t>3/19/2020</a:t>
            </a:fld>
            <a:endParaRPr lang="en-US" dirty="0"/>
          </a:p>
        </p:txBody>
      </p:sp>
      <p:sp>
        <p:nvSpPr>
          <p:cNvPr id="12" name="Slide Number Placeholder 5"/>
          <p:cNvSpPr>
            <a:spLocks noGrp="1"/>
          </p:cNvSpPr>
          <p:nvPr>
            <p:ph type="sldNum" sz="quarter" idx="4"/>
          </p:nvPr>
        </p:nvSpPr>
        <p:spPr>
          <a:xfrm>
            <a:off x="3505200" y="6400800"/>
            <a:ext cx="2133600" cy="244475"/>
          </a:xfrm>
          <a:prstGeom prst="rect">
            <a:avLst/>
          </a:prstGeom>
        </p:spPr>
        <p:txBody>
          <a:bodyPr vert="horz" wrap="square" lIns="91440" tIns="45720" rIns="91440" bIns="45720" numCol="1" anchor="t" anchorCtr="0" compatLnSpc="1">
            <a:prstTxWarp prst="textNoShape">
              <a:avLst/>
            </a:prstTxWarp>
          </a:bodyPr>
          <a:lstStyle>
            <a:lvl1pPr algn="ctr">
              <a:defRPr sz="1100">
                <a:ea typeface="ＭＳ Ｐゴシック" pitchFamily="-111" charset="-128"/>
                <a:cs typeface="+mn-cs"/>
              </a:defRPr>
            </a:lvl1pPr>
          </a:lstStyle>
          <a:p>
            <a:pPr>
              <a:defRPr/>
            </a:pPr>
            <a:fld id="{70265E95-77F9-457A-9EE3-4D9004F83F9A}" type="slidenum">
              <a:rPr lang="en-US" smtClean="0"/>
              <a:pPr>
                <a:defRPr/>
              </a:pPr>
              <a:t>‹#›</a:t>
            </a:fld>
            <a:endParaRPr lang="en-US"/>
          </a:p>
        </p:txBody>
      </p:sp>
    </p:spTree>
    <p:extLst>
      <p:ext uri="{BB962C8B-B14F-4D97-AF65-F5344CB8AC3E}">
        <p14:creationId xmlns:p14="http://schemas.microsoft.com/office/powerpoint/2010/main" val="15353954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143001"/>
            <a:ext cx="4038600" cy="4800600"/>
          </a:xfrm>
          <a:prstGeom prst="rect">
            <a:avLst/>
          </a:prstGeom>
        </p:spPr>
        <p:txBody>
          <a:bodyPr/>
          <a:lstStyle>
            <a:lvl1pPr>
              <a:buClrTx/>
              <a:defRPr sz="2000"/>
            </a:lvl1pPr>
            <a:lvl2pPr>
              <a:buClrTx/>
              <a:defRPr sz="1800"/>
            </a:lvl2pPr>
            <a:lvl3pPr>
              <a:buClrTx/>
              <a:defRPr sz="1600"/>
            </a:lvl3pPr>
            <a:lvl4pPr>
              <a:buClrTx/>
              <a:defRPr sz="14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Content Placeholder 3"/>
          <p:cNvSpPr>
            <a:spLocks noGrp="1"/>
          </p:cNvSpPr>
          <p:nvPr>
            <p:ph sz="half" idx="2"/>
          </p:nvPr>
        </p:nvSpPr>
        <p:spPr>
          <a:xfrm>
            <a:off x="4648200" y="1143001"/>
            <a:ext cx="4038600" cy="4800600"/>
          </a:xfrm>
          <a:prstGeom prst="rect">
            <a:avLst/>
          </a:prstGeom>
        </p:spPr>
        <p:txBody>
          <a:bodyPr/>
          <a:lstStyle>
            <a:lvl1pPr>
              <a:buClrTx/>
              <a:defRPr sz="2000"/>
            </a:lvl1pPr>
            <a:lvl2pPr>
              <a:buClrTx/>
              <a:defRPr sz="1800"/>
            </a:lvl2pPr>
            <a:lvl3pPr>
              <a:buClrTx/>
              <a:defRPr sz="1600"/>
            </a:lvl3pPr>
            <a:lvl4pPr>
              <a:buClrTx/>
              <a:defRPr sz="14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8" name="Title 1"/>
          <p:cNvSpPr>
            <a:spLocks noGrp="1"/>
          </p:cNvSpPr>
          <p:nvPr>
            <p:ph type="title"/>
          </p:nvPr>
        </p:nvSpPr>
        <p:spPr bwMode="white">
          <a:xfrm>
            <a:off x="685800" y="304800"/>
            <a:ext cx="8001000" cy="457200"/>
          </a:xfrm>
          <a:prstGeom prst="rect">
            <a:avLst/>
          </a:prstGeom>
        </p:spPr>
        <p:txBody>
          <a:bodyPr/>
          <a:lstStyle>
            <a:lvl1pPr algn="l">
              <a:defRPr sz="2800">
                <a:solidFill>
                  <a:schemeClr val="bg1"/>
                </a:solidFill>
              </a:defRPr>
            </a:lvl1pPr>
          </a:lstStyle>
          <a:p>
            <a:r>
              <a:rPr lang="en-US"/>
              <a:t>Click to edit Master title style</a:t>
            </a:r>
            <a:endParaRPr lang="en-US" dirty="0"/>
          </a:p>
        </p:txBody>
      </p:sp>
      <p:sp>
        <p:nvSpPr>
          <p:cNvPr id="9" name="Rectangle 4"/>
          <p:cNvSpPr>
            <a:spLocks noGrp="1" noChangeArrowheads="1"/>
          </p:cNvSpPr>
          <p:nvPr>
            <p:ph type="dt" sz="half" idx="10"/>
          </p:nvPr>
        </p:nvSpPr>
        <p:spPr bwMode="auto">
          <a:xfrm>
            <a:off x="457200" y="640080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100">
                <a:ea typeface="ＭＳ Ｐゴシック" pitchFamily="-111" charset="-128"/>
                <a:cs typeface="+mn-cs"/>
              </a:defRPr>
            </a:lvl1pPr>
          </a:lstStyle>
          <a:p>
            <a:pPr>
              <a:defRPr/>
            </a:pPr>
            <a:fld id="{6908C381-0B50-4C5E-ABC8-46BD068596A9}" type="datetime1">
              <a:rPr lang="en-US" smtClean="0"/>
              <a:t>3/19/2020</a:t>
            </a:fld>
            <a:endParaRPr lang="en-US" dirty="0"/>
          </a:p>
        </p:txBody>
      </p:sp>
      <p:sp>
        <p:nvSpPr>
          <p:cNvPr id="10" name="Slide Number Placeholder 5"/>
          <p:cNvSpPr>
            <a:spLocks noGrp="1"/>
          </p:cNvSpPr>
          <p:nvPr>
            <p:ph type="sldNum" sz="quarter" idx="4"/>
          </p:nvPr>
        </p:nvSpPr>
        <p:spPr>
          <a:xfrm>
            <a:off x="3505200" y="6400800"/>
            <a:ext cx="2133600" cy="244475"/>
          </a:xfrm>
          <a:prstGeom prst="rect">
            <a:avLst/>
          </a:prstGeom>
        </p:spPr>
        <p:txBody>
          <a:bodyPr vert="horz" wrap="square" lIns="91440" tIns="45720" rIns="91440" bIns="45720" numCol="1" anchor="t" anchorCtr="0" compatLnSpc="1">
            <a:prstTxWarp prst="textNoShape">
              <a:avLst/>
            </a:prstTxWarp>
          </a:bodyPr>
          <a:lstStyle>
            <a:lvl1pPr algn="ctr">
              <a:defRPr sz="1100">
                <a:ea typeface="ＭＳ Ｐゴシック" pitchFamily="-111" charset="-128"/>
                <a:cs typeface="+mn-cs"/>
              </a:defRPr>
            </a:lvl1pPr>
          </a:lstStyle>
          <a:p>
            <a:pPr>
              <a:defRPr/>
            </a:pPr>
            <a:fld id="{70265E95-77F9-457A-9EE3-4D9004F83F9A}" type="slidenum">
              <a:rPr lang="en-US" smtClean="0"/>
              <a:pPr>
                <a:defRPr/>
              </a:pPr>
              <a:t>‹#›</a:t>
            </a:fld>
            <a:endParaRPr lang="en-US"/>
          </a:p>
        </p:txBody>
      </p:sp>
    </p:spTree>
    <p:extLst>
      <p:ext uri="{BB962C8B-B14F-4D97-AF65-F5344CB8AC3E}">
        <p14:creationId xmlns:p14="http://schemas.microsoft.com/office/powerpoint/2010/main" val="1551364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219200"/>
            <a:ext cx="4040188"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58962"/>
            <a:ext cx="4040188" cy="3951288"/>
          </a:xfrm>
          <a:prstGeom prst="rect">
            <a:avLst/>
          </a:prstGeom>
        </p:spPr>
        <p:txBody>
          <a:bodyPr/>
          <a:lstStyle>
            <a:lvl1pPr>
              <a:buClrTx/>
              <a:defRPr sz="2000"/>
            </a:lvl1pPr>
            <a:lvl2pPr>
              <a:buClrTx/>
              <a:defRPr sz="1800"/>
            </a:lvl2pPr>
            <a:lvl3pPr>
              <a:buClrTx/>
              <a:defRPr sz="1600"/>
            </a:lvl3pPr>
            <a:lvl4pPr>
              <a:buClrTx/>
              <a:defRPr sz="1400"/>
            </a:lvl4pPr>
            <a:lvl5pPr>
              <a:buClrTx/>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Text Placeholder 4"/>
          <p:cNvSpPr>
            <a:spLocks noGrp="1"/>
          </p:cNvSpPr>
          <p:nvPr>
            <p:ph type="body" sz="quarter" idx="3"/>
          </p:nvPr>
        </p:nvSpPr>
        <p:spPr>
          <a:xfrm>
            <a:off x="4645025" y="1219200"/>
            <a:ext cx="4041775"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858962"/>
            <a:ext cx="4041775" cy="3951288"/>
          </a:xfrm>
          <a:prstGeom prst="rect">
            <a:avLst/>
          </a:prstGeom>
        </p:spPr>
        <p:txBody>
          <a:bodyPr/>
          <a:lstStyle>
            <a:lvl1pPr>
              <a:buClrTx/>
              <a:defRPr sz="2000"/>
            </a:lvl1pPr>
            <a:lvl2pPr>
              <a:buClrTx/>
              <a:defRPr sz="1800"/>
            </a:lvl2pPr>
            <a:lvl3pPr>
              <a:buClrTx/>
              <a:defRPr sz="1600"/>
            </a:lvl3pPr>
            <a:lvl4pPr>
              <a:buClrTx/>
              <a:defRPr sz="1400"/>
            </a:lvl4pPr>
            <a:lvl5pPr>
              <a:buClrTx/>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10" name="Title 1"/>
          <p:cNvSpPr>
            <a:spLocks noGrp="1"/>
          </p:cNvSpPr>
          <p:nvPr>
            <p:ph type="title"/>
          </p:nvPr>
        </p:nvSpPr>
        <p:spPr bwMode="white">
          <a:xfrm>
            <a:off x="685800" y="304800"/>
            <a:ext cx="8001000" cy="457200"/>
          </a:xfrm>
          <a:prstGeom prst="rect">
            <a:avLst/>
          </a:prstGeom>
        </p:spPr>
        <p:txBody>
          <a:bodyPr/>
          <a:lstStyle>
            <a:lvl1pPr algn="l">
              <a:defRPr sz="280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1992489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1"/>
          <p:cNvSpPr>
            <a:spLocks noGrp="1"/>
          </p:cNvSpPr>
          <p:nvPr>
            <p:ph type="title"/>
          </p:nvPr>
        </p:nvSpPr>
        <p:spPr bwMode="white">
          <a:xfrm>
            <a:off x="685800" y="304800"/>
            <a:ext cx="8001000" cy="457200"/>
          </a:xfrm>
          <a:prstGeom prst="rect">
            <a:avLst/>
          </a:prstGeom>
        </p:spPr>
        <p:txBody>
          <a:bodyPr/>
          <a:lstStyle>
            <a:lvl1pPr algn="l">
              <a:defRPr sz="2800">
                <a:solidFill>
                  <a:schemeClr val="bg1"/>
                </a:solidFill>
              </a:defRPr>
            </a:lvl1pPr>
          </a:lstStyle>
          <a:p>
            <a:r>
              <a:rPr lang="en-US"/>
              <a:t>Click to edit Master title style</a:t>
            </a:r>
            <a:endParaRPr lang="en-US" dirty="0"/>
          </a:p>
        </p:txBody>
      </p:sp>
      <p:sp>
        <p:nvSpPr>
          <p:cNvPr id="7" name="Rectangle 4"/>
          <p:cNvSpPr>
            <a:spLocks noGrp="1" noChangeArrowheads="1"/>
          </p:cNvSpPr>
          <p:nvPr>
            <p:ph type="dt" sz="half" idx="2"/>
          </p:nvPr>
        </p:nvSpPr>
        <p:spPr bwMode="auto">
          <a:xfrm>
            <a:off x="457200" y="640080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100">
                <a:ea typeface="ＭＳ Ｐゴシック" pitchFamily="-111" charset="-128"/>
                <a:cs typeface="+mn-cs"/>
              </a:defRPr>
            </a:lvl1pPr>
          </a:lstStyle>
          <a:p>
            <a:pPr>
              <a:defRPr/>
            </a:pPr>
            <a:fld id="{47D42AC0-6820-488A-92DE-F6D746560CD7}" type="datetime1">
              <a:rPr lang="en-US" smtClean="0"/>
              <a:t>3/19/2020</a:t>
            </a:fld>
            <a:endParaRPr lang="en-US" dirty="0"/>
          </a:p>
        </p:txBody>
      </p:sp>
      <p:sp>
        <p:nvSpPr>
          <p:cNvPr id="8" name="Slide Number Placeholder 5"/>
          <p:cNvSpPr>
            <a:spLocks noGrp="1"/>
          </p:cNvSpPr>
          <p:nvPr>
            <p:ph type="sldNum" sz="quarter" idx="4"/>
          </p:nvPr>
        </p:nvSpPr>
        <p:spPr>
          <a:xfrm>
            <a:off x="3505200" y="6400800"/>
            <a:ext cx="2133600" cy="244475"/>
          </a:xfrm>
          <a:prstGeom prst="rect">
            <a:avLst/>
          </a:prstGeom>
        </p:spPr>
        <p:txBody>
          <a:bodyPr vert="horz" wrap="square" lIns="91440" tIns="45720" rIns="91440" bIns="45720" numCol="1" anchor="t" anchorCtr="0" compatLnSpc="1">
            <a:prstTxWarp prst="textNoShape">
              <a:avLst/>
            </a:prstTxWarp>
          </a:bodyPr>
          <a:lstStyle>
            <a:lvl1pPr algn="ctr">
              <a:defRPr sz="1100">
                <a:ea typeface="ＭＳ Ｐゴシック" pitchFamily="-111" charset="-128"/>
                <a:cs typeface="+mn-cs"/>
              </a:defRPr>
            </a:lvl1pPr>
          </a:lstStyle>
          <a:p>
            <a:pPr>
              <a:defRPr/>
            </a:pPr>
            <a:fld id="{70265E95-77F9-457A-9EE3-4D9004F83F9A}" type="slidenum">
              <a:rPr lang="en-US" smtClean="0"/>
              <a:pPr>
                <a:defRPr/>
              </a:pPr>
              <a:t>‹#›</a:t>
            </a:fld>
            <a:endParaRPr lang="en-US"/>
          </a:p>
        </p:txBody>
      </p:sp>
    </p:spTree>
    <p:extLst>
      <p:ext uri="{BB962C8B-B14F-4D97-AF65-F5344CB8AC3E}">
        <p14:creationId xmlns:p14="http://schemas.microsoft.com/office/powerpoint/2010/main" val="4206396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noChangeArrowheads="1"/>
          </p:cNvSpPr>
          <p:nvPr>
            <p:ph type="dt" sz="half" idx="2"/>
          </p:nvPr>
        </p:nvSpPr>
        <p:spPr bwMode="auto">
          <a:xfrm>
            <a:off x="457200" y="640080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100">
                <a:ea typeface="ＭＳ Ｐゴシック" pitchFamily="-111" charset="-128"/>
                <a:cs typeface="+mn-cs"/>
              </a:defRPr>
            </a:lvl1pPr>
          </a:lstStyle>
          <a:p>
            <a:pPr>
              <a:defRPr/>
            </a:pPr>
            <a:fld id="{30D92E14-721C-4074-B8A7-1DBD9C77FDA3}" type="datetime1">
              <a:rPr lang="en-US" smtClean="0"/>
              <a:t>3/19/2020</a:t>
            </a:fld>
            <a:endParaRPr lang="en-US" dirty="0"/>
          </a:p>
        </p:txBody>
      </p:sp>
      <p:sp>
        <p:nvSpPr>
          <p:cNvPr id="6" name="Slide Number Placeholder 5"/>
          <p:cNvSpPr>
            <a:spLocks noGrp="1"/>
          </p:cNvSpPr>
          <p:nvPr>
            <p:ph type="sldNum" sz="quarter" idx="4"/>
          </p:nvPr>
        </p:nvSpPr>
        <p:spPr>
          <a:xfrm>
            <a:off x="3505200" y="6400800"/>
            <a:ext cx="2133600" cy="244475"/>
          </a:xfrm>
          <a:prstGeom prst="rect">
            <a:avLst/>
          </a:prstGeom>
        </p:spPr>
        <p:txBody>
          <a:bodyPr vert="horz" wrap="square" lIns="91440" tIns="45720" rIns="91440" bIns="45720" numCol="1" anchor="t" anchorCtr="0" compatLnSpc="1">
            <a:prstTxWarp prst="textNoShape">
              <a:avLst/>
            </a:prstTxWarp>
          </a:bodyPr>
          <a:lstStyle>
            <a:lvl1pPr algn="ctr">
              <a:defRPr sz="1100">
                <a:ea typeface="ＭＳ Ｐゴシック" pitchFamily="-111" charset="-128"/>
                <a:cs typeface="+mn-cs"/>
              </a:defRPr>
            </a:lvl1pPr>
          </a:lstStyle>
          <a:p>
            <a:pPr>
              <a:defRPr/>
            </a:pPr>
            <a:fld id="{70265E95-77F9-457A-9EE3-4D9004F83F9A}" type="slidenum">
              <a:rPr lang="en-US" smtClean="0"/>
              <a:pPr>
                <a:defRPr/>
              </a:pPr>
              <a:t>‹#›</a:t>
            </a:fld>
            <a:endParaRPr lang="en-US"/>
          </a:p>
        </p:txBody>
      </p:sp>
    </p:spTree>
    <p:extLst>
      <p:ext uri="{BB962C8B-B14F-4D97-AF65-F5344CB8AC3E}">
        <p14:creationId xmlns:p14="http://schemas.microsoft.com/office/powerpoint/2010/main" val="1559998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dt" sz="half" idx="2"/>
          </p:nvPr>
        </p:nvSpPr>
        <p:spPr bwMode="auto">
          <a:xfrm>
            <a:off x="457200" y="640080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100">
                <a:ea typeface="ＭＳ Ｐゴシック" pitchFamily="-111" charset="-128"/>
                <a:cs typeface="+mn-cs"/>
              </a:defRPr>
            </a:lvl1pPr>
          </a:lstStyle>
          <a:p>
            <a:pPr>
              <a:defRPr/>
            </a:pPr>
            <a:fld id="{64C94BE0-B807-4ECC-BD58-A2C4F6CFFEFE}" type="datetime1">
              <a:rPr lang="en-US" smtClean="0"/>
              <a:t>3/19/2020</a:t>
            </a:fld>
            <a:endParaRPr lang="en-US" dirty="0"/>
          </a:p>
        </p:txBody>
      </p:sp>
      <p:sp>
        <p:nvSpPr>
          <p:cNvPr id="7" name="Slide Number Placeholder 5"/>
          <p:cNvSpPr>
            <a:spLocks noGrp="1"/>
          </p:cNvSpPr>
          <p:nvPr>
            <p:ph type="sldNum" sz="quarter" idx="4"/>
          </p:nvPr>
        </p:nvSpPr>
        <p:spPr>
          <a:xfrm>
            <a:off x="3505200" y="6400800"/>
            <a:ext cx="2133600" cy="244475"/>
          </a:xfrm>
          <a:prstGeom prst="rect">
            <a:avLst/>
          </a:prstGeom>
        </p:spPr>
        <p:txBody>
          <a:bodyPr vert="horz" wrap="square" lIns="91440" tIns="45720" rIns="91440" bIns="45720" numCol="1" anchor="t" anchorCtr="0" compatLnSpc="1">
            <a:prstTxWarp prst="textNoShape">
              <a:avLst/>
            </a:prstTxWarp>
          </a:bodyPr>
          <a:lstStyle>
            <a:lvl1pPr algn="ctr">
              <a:defRPr sz="1100">
                <a:ea typeface="ＭＳ Ｐゴシック" pitchFamily="-111" charset="-128"/>
                <a:cs typeface="+mn-cs"/>
              </a:defRPr>
            </a:lvl1pPr>
          </a:lstStyle>
          <a:p>
            <a:pPr>
              <a:defRPr/>
            </a:pPr>
            <a:fld id="{70265E95-77F9-457A-9EE3-4D9004F83F9A}" type="slidenum">
              <a:rPr lang="en-US" smtClean="0"/>
              <a:pPr>
                <a:defRPr/>
              </a:pPr>
              <a:t>‹#›</a:t>
            </a:fld>
            <a:endParaRPr lang="en-US"/>
          </a:p>
        </p:txBody>
      </p:sp>
      <p:pic>
        <p:nvPicPr>
          <p:cNvPr id="1026"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023811" y="6083297"/>
            <a:ext cx="2667000" cy="546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6" name="Group 5"/>
          <p:cNvGrpSpPr/>
          <p:nvPr userDrawn="1"/>
        </p:nvGrpSpPr>
        <p:grpSpPr>
          <a:xfrm>
            <a:off x="457200" y="304800"/>
            <a:ext cx="8229600" cy="690499"/>
            <a:chOff x="457200" y="304800"/>
            <a:chExt cx="8229600" cy="690499"/>
          </a:xfrm>
        </p:grpSpPr>
        <p:sp>
          <p:nvSpPr>
            <p:cNvPr id="4" name="Rectangle 3"/>
            <p:cNvSpPr/>
            <p:nvPr userDrawn="1"/>
          </p:nvSpPr>
          <p:spPr>
            <a:xfrm>
              <a:off x="457200" y="877824"/>
              <a:ext cx="8229600" cy="117475"/>
            </a:xfrm>
            <a:prstGeom prst="rect">
              <a:avLst/>
            </a:prstGeom>
            <a:solidFill>
              <a:srgbClr val="73ADD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9"/>
            <a:stretch>
              <a:fillRect/>
            </a:stretch>
          </p:blipFill>
          <p:spPr>
            <a:xfrm>
              <a:off x="457200" y="304800"/>
              <a:ext cx="8229600" cy="533400"/>
            </a:xfrm>
            <a:prstGeom prst="rect">
              <a:avLst/>
            </a:prstGeom>
          </p:spPr>
        </p:pic>
      </p:grpSp>
    </p:spTree>
  </p:cSld>
  <p:clrMap bg1="lt1" tx1="dk1" bg2="lt2" tx2="dk2" accent1="accent1" accent2="accent2" accent3="accent3" accent4="accent4" accent5="accent5" accent6="accent6" hlink="hlink" folHlink="folHlink"/>
  <p:sldLayoutIdLst>
    <p:sldLayoutId id="2147483803" r:id="rId1"/>
    <p:sldLayoutId id="2147483804" r:id="rId2"/>
    <p:sldLayoutId id="2147483806" r:id="rId3"/>
    <p:sldLayoutId id="2147483807" r:id="rId4"/>
    <p:sldLayoutId id="2147483808" r:id="rId5"/>
    <p:sldLayoutId id="2147483809" r:id="rId6"/>
  </p:sldLayoutIdLst>
  <p:hf hdr="0" ftr="0"/>
  <p:txStyles>
    <p:titleStyle>
      <a:lvl1pPr algn="ctr" rtl="0" eaLnBrk="1" fontAlgn="base" hangingPunct="1">
        <a:spcBef>
          <a:spcPct val="0"/>
        </a:spcBef>
        <a:spcAft>
          <a:spcPct val="0"/>
        </a:spcAft>
        <a:defRPr sz="4400">
          <a:solidFill>
            <a:schemeClr val="tx2"/>
          </a:solidFill>
          <a:latin typeface="+mj-lt"/>
          <a:ea typeface="ＭＳ Ｐゴシック" pitchFamily="-111" charset="-128"/>
          <a:cs typeface="ＭＳ Ｐゴシック" pitchFamily="-111" charset="-128"/>
        </a:defRPr>
      </a:lvl1pPr>
      <a:lvl2pPr algn="ctr" rtl="0" eaLnBrk="1" fontAlgn="base" hangingPunct="1">
        <a:spcBef>
          <a:spcPct val="0"/>
        </a:spcBef>
        <a:spcAft>
          <a:spcPct val="0"/>
        </a:spcAft>
        <a:defRPr sz="4400">
          <a:solidFill>
            <a:schemeClr val="tx2"/>
          </a:solidFill>
          <a:latin typeface="Arial" pitchFamily="-111" charset="0"/>
          <a:ea typeface="ＭＳ Ｐゴシック" pitchFamily="-111" charset="-128"/>
          <a:cs typeface="ＭＳ Ｐゴシック" pitchFamily="-111" charset="-128"/>
        </a:defRPr>
      </a:lvl2pPr>
      <a:lvl3pPr algn="ctr" rtl="0" eaLnBrk="1" fontAlgn="base" hangingPunct="1">
        <a:spcBef>
          <a:spcPct val="0"/>
        </a:spcBef>
        <a:spcAft>
          <a:spcPct val="0"/>
        </a:spcAft>
        <a:defRPr sz="4400">
          <a:solidFill>
            <a:schemeClr val="tx2"/>
          </a:solidFill>
          <a:latin typeface="Arial" pitchFamily="-111" charset="0"/>
          <a:ea typeface="ＭＳ Ｐゴシック" pitchFamily="-111" charset="-128"/>
          <a:cs typeface="ＭＳ Ｐゴシック" pitchFamily="-111" charset="-128"/>
        </a:defRPr>
      </a:lvl3pPr>
      <a:lvl4pPr algn="ctr" rtl="0" eaLnBrk="1" fontAlgn="base" hangingPunct="1">
        <a:spcBef>
          <a:spcPct val="0"/>
        </a:spcBef>
        <a:spcAft>
          <a:spcPct val="0"/>
        </a:spcAft>
        <a:defRPr sz="4400">
          <a:solidFill>
            <a:schemeClr val="tx2"/>
          </a:solidFill>
          <a:latin typeface="Arial" pitchFamily="-111" charset="0"/>
          <a:ea typeface="ＭＳ Ｐゴシック" pitchFamily="-111" charset="-128"/>
          <a:cs typeface="ＭＳ Ｐゴシック" pitchFamily="-111" charset="-128"/>
        </a:defRPr>
      </a:lvl4pPr>
      <a:lvl5pPr algn="ctr" rtl="0" eaLnBrk="1" fontAlgn="base" hangingPunct="1">
        <a:spcBef>
          <a:spcPct val="0"/>
        </a:spcBef>
        <a:spcAft>
          <a:spcPct val="0"/>
        </a:spcAft>
        <a:defRPr sz="4400">
          <a:solidFill>
            <a:schemeClr val="tx2"/>
          </a:solidFill>
          <a:latin typeface="Arial" pitchFamily="-111" charset="0"/>
          <a:ea typeface="ＭＳ Ｐゴシック" pitchFamily="-111" charset="-128"/>
          <a:cs typeface="ＭＳ Ｐゴシック" pitchFamily="-111" charset="-128"/>
        </a:defRPr>
      </a:lvl5pPr>
      <a:lvl6pPr marL="457200" algn="ctr" rtl="0" eaLnBrk="1" fontAlgn="base" hangingPunct="1">
        <a:spcBef>
          <a:spcPct val="0"/>
        </a:spcBef>
        <a:spcAft>
          <a:spcPct val="0"/>
        </a:spcAft>
        <a:defRPr sz="4400">
          <a:solidFill>
            <a:schemeClr val="tx2"/>
          </a:solidFill>
          <a:latin typeface="Arial" pitchFamily="-111" charset="0"/>
        </a:defRPr>
      </a:lvl6pPr>
      <a:lvl7pPr marL="914400" algn="ctr" rtl="0" eaLnBrk="1" fontAlgn="base" hangingPunct="1">
        <a:spcBef>
          <a:spcPct val="0"/>
        </a:spcBef>
        <a:spcAft>
          <a:spcPct val="0"/>
        </a:spcAft>
        <a:defRPr sz="4400">
          <a:solidFill>
            <a:schemeClr val="tx2"/>
          </a:solidFill>
          <a:latin typeface="Arial" pitchFamily="-111" charset="0"/>
        </a:defRPr>
      </a:lvl7pPr>
      <a:lvl8pPr marL="1371600" algn="ctr" rtl="0" eaLnBrk="1" fontAlgn="base" hangingPunct="1">
        <a:spcBef>
          <a:spcPct val="0"/>
        </a:spcBef>
        <a:spcAft>
          <a:spcPct val="0"/>
        </a:spcAft>
        <a:defRPr sz="4400">
          <a:solidFill>
            <a:schemeClr val="tx2"/>
          </a:solidFill>
          <a:latin typeface="Arial" pitchFamily="-111" charset="0"/>
        </a:defRPr>
      </a:lvl8pPr>
      <a:lvl9pPr marL="1828800" algn="ctr" rtl="0" eaLnBrk="1" fontAlgn="base" hangingPunct="1">
        <a:spcBef>
          <a:spcPct val="0"/>
        </a:spcBef>
        <a:spcAft>
          <a:spcPct val="0"/>
        </a:spcAft>
        <a:defRPr sz="4400">
          <a:solidFill>
            <a:schemeClr val="tx2"/>
          </a:solidFill>
          <a:latin typeface="Arial" pitchFamily="-111" charset="0"/>
        </a:defRPr>
      </a:lvl9pPr>
    </p:titleStyle>
    <p:bodyStyle>
      <a:lvl1pPr marL="342900" indent="-342900" algn="l" rtl="0" eaLnBrk="1" fontAlgn="base" hangingPunct="1">
        <a:spcBef>
          <a:spcPct val="20000"/>
        </a:spcBef>
        <a:spcAft>
          <a:spcPct val="0"/>
        </a:spcAft>
        <a:buClr>
          <a:srgbClr val="E42D1A"/>
        </a:buClr>
        <a:buChar char="•"/>
        <a:defRPr sz="3200">
          <a:solidFill>
            <a:schemeClr val="tx1"/>
          </a:solidFill>
          <a:latin typeface="+mn-lt"/>
          <a:ea typeface="ＭＳ Ｐゴシック" pitchFamily="-111" charset="-128"/>
          <a:cs typeface="ＭＳ Ｐゴシック" pitchFamily="-111" charset="-128"/>
        </a:defRPr>
      </a:lvl1pPr>
      <a:lvl2pPr marL="742950" indent="-285750" algn="l" rtl="0" eaLnBrk="1" fontAlgn="base" hangingPunct="1">
        <a:spcBef>
          <a:spcPct val="20000"/>
        </a:spcBef>
        <a:spcAft>
          <a:spcPct val="0"/>
        </a:spcAft>
        <a:buClr>
          <a:srgbClr val="E42D1A"/>
        </a:buClr>
        <a:buChar char="–"/>
        <a:defRPr sz="2800">
          <a:solidFill>
            <a:schemeClr val="tx1"/>
          </a:solidFill>
          <a:latin typeface="+mn-lt"/>
          <a:ea typeface="ＭＳ Ｐゴシック" pitchFamily="-111" charset="-128"/>
        </a:defRPr>
      </a:lvl2pPr>
      <a:lvl3pPr marL="1143000" indent="-228600" algn="l" rtl="0" eaLnBrk="1" fontAlgn="base" hangingPunct="1">
        <a:spcBef>
          <a:spcPct val="20000"/>
        </a:spcBef>
        <a:spcAft>
          <a:spcPct val="0"/>
        </a:spcAft>
        <a:buClr>
          <a:srgbClr val="E42D1A"/>
        </a:buClr>
        <a:buChar char="•"/>
        <a:defRPr sz="2400">
          <a:solidFill>
            <a:schemeClr val="tx1"/>
          </a:solidFill>
          <a:latin typeface="+mn-lt"/>
          <a:ea typeface="ＭＳ Ｐゴシック" pitchFamily="-111" charset="-128"/>
        </a:defRPr>
      </a:lvl3pPr>
      <a:lvl4pPr marL="16002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4pPr>
      <a:lvl5pPr marL="20574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5pPr>
      <a:lvl6pPr marL="25146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6pPr>
      <a:lvl7pPr marL="29718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7pPr>
      <a:lvl8pPr marL="34290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8pPr>
      <a:lvl9pPr marL="38862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health.pa.gov/topics/disease/Pages/Coronavirus.asp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dhs.pa.gov/providers/Providers/Pages/Coronavirus-2020.asp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Third Thursday Webinar:</a:t>
            </a:r>
            <a:br>
              <a:rPr lang="en-US" dirty="0"/>
            </a:br>
            <a:r>
              <a:rPr lang="en-US" dirty="0"/>
              <a:t>COVID-19 Update</a:t>
            </a:r>
          </a:p>
        </p:txBody>
      </p:sp>
      <p:sp>
        <p:nvSpPr>
          <p:cNvPr id="3" name="Subtitle 2"/>
          <p:cNvSpPr>
            <a:spLocks noGrp="1"/>
          </p:cNvSpPr>
          <p:nvPr>
            <p:ph type="subTitle" idx="1"/>
          </p:nvPr>
        </p:nvSpPr>
        <p:spPr/>
        <p:txBody>
          <a:bodyPr/>
          <a:lstStyle/>
          <a:p>
            <a:r>
              <a:rPr lang="en-US" dirty="0"/>
              <a:t>March 19, 2020</a:t>
            </a:r>
          </a:p>
        </p:txBody>
      </p:sp>
      <p:sp>
        <p:nvSpPr>
          <p:cNvPr id="4" name="Date Placeholder 3"/>
          <p:cNvSpPr>
            <a:spLocks noGrp="1"/>
          </p:cNvSpPr>
          <p:nvPr>
            <p:ph type="dt" sz="half" idx="2"/>
          </p:nvPr>
        </p:nvSpPr>
        <p:spPr/>
        <p:txBody>
          <a:bodyPr/>
          <a:lstStyle/>
          <a:p>
            <a:pPr>
              <a:defRPr/>
            </a:pPr>
            <a:fld id="{20411AF3-D6D3-4B99-9CA6-93DA040E36D8}" type="datetime1">
              <a:rPr lang="en-US" smtClean="0"/>
              <a:t>3/19/2020</a:t>
            </a:fld>
            <a:endParaRPr lang="en-US" dirty="0"/>
          </a:p>
        </p:txBody>
      </p:sp>
      <p:sp>
        <p:nvSpPr>
          <p:cNvPr id="5" name="Slide Number Placeholder 4"/>
          <p:cNvSpPr>
            <a:spLocks noGrp="1"/>
          </p:cNvSpPr>
          <p:nvPr>
            <p:ph type="sldNum" sz="quarter" idx="4"/>
          </p:nvPr>
        </p:nvSpPr>
        <p:spPr/>
        <p:txBody>
          <a:bodyPr/>
          <a:lstStyle/>
          <a:p>
            <a:pPr>
              <a:defRPr/>
            </a:pPr>
            <a:fld id="{70265E95-77F9-457A-9EE3-4D9004F83F9A}" type="slidenum">
              <a:rPr lang="en-US" smtClean="0"/>
              <a:pPr>
                <a:defRPr/>
              </a:pPr>
              <a:t>1</a:t>
            </a:fld>
            <a:endParaRPr lang="en-US"/>
          </a:p>
        </p:txBody>
      </p:sp>
    </p:spTree>
    <p:extLst>
      <p:ext uri="{BB962C8B-B14F-4D97-AF65-F5344CB8AC3E}">
        <p14:creationId xmlns:p14="http://schemas.microsoft.com/office/powerpoint/2010/main" val="3560217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dirty="0"/>
              <a:t>CHC-MCO Updates</a:t>
            </a:r>
          </a:p>
        </p:txBody>
      </p:sp>
      <p:sp>
        <p:nvSpPr>
          <p:cNvPr id="3" name="Content Placeholder 2"/>
          <p:cNvSpPr>
            <a:spLocks noGrp="1"/>
          </p:cNvSpPr>
          <p:nvPr>
            <p:ph sz="quarter" idx="13"/>
          </p:nvPr>
        </p:nvSpPr>
        <p:spPr>
          <a:xfrm>
            <a:off x="762000" y="1447800"/>
            <a:ext cx="7543800" cy="4800600"/>
          </a:xfrm>
        </p:spPr>
        <p:txBody>
          <a:bodyPr/>
          <a:lstStyle/>
          <a:p>
            <a:r>
              <a:rPr lang="en-US" sz="2800" dirty="0"/>
              <a:t>The CHC-MCOs have established protocols to ensure the continuity of operations and services. These protocols continue to be updated as the situation evolves.</a:t>
            </a:r>
          </a:p>
          <a:p>
            <a:r>
              <a:rPr lang="en-US" sz="2800" dirty="0"/>
              <a:t>The CHC-MCOs communication activities include:</a:t>
            </a:r>
          </a:p>
          <a:p>
            <a:pPr lvl="1"/>
            <a:r>
              <a:rPr lang="en-US" sz="2400" dirty="0"/>
              <a:t>Participant letters and communications.</a:t>
            </a:r>
          </a:p>
          <a:p>
            <a:pPr lvl="1"/>
            <a:r>
              <a:rPr lang="en-US" sz="2400" dirty="0"/>
              <a:t>Provider guidance and updates.</a:t>
            </a:r>
          </a:p>
          <a:p>
            <a:pPr lvl="1"/>
            <a:r>
              <a:rPr lang="en-US" sz="2400" dirty="0"/>
              <a:t>Frequent discussions with OLTL to address updates and emergent issues.</a:t>
            </a:r>
          </a:p>
          <a:p>
            <a:endParaRPr lang="en-US" sz="2800" dirty="0"/>
          </a:p>
          <a:p>
            <a:endParaRPr lang="en-US" sz="2400" dirty="0"/>
          </a:p>
        </p:txBody>
      </p:sp>
      <p:sp>
        <p:nvSpPr>
          <p:cNvPr id="4" name="Date Placeholder 3"/>
          <p:cNvSpPr>
            <a:spLocks noGrp="1"/>
          </p:cNvSpPr>
          <p:nvPr>
            <p:ph type="dt" sz="half" idx="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A9AF69DB-14BC-449D-BC99-F24B05F8046E}" type="datetime1">
              <a:rPr kumimoji="0" lang="en-US" sz="1100" b="0" i="0" u="none" strike="noStrike" kern="1200" cap="none" spc="0" normalizeH="0" baseline="0" noProof="0" smtClean="0">
                <a:ln>
                  <a:noFill/>
                </a:ln>
                <a:solidFill>
                  <a:srgbClr val="000000"/>
                </a:solidFill>
                <a:effectLst/>
                <a:uLnTx/>
                <a:uFillTx/>
                <a:latin typeface="Arial" charset="0"/>
                <a:ea typeface="ＭＳ Ｐゴシック" pitchFamily="-111" charset="-128"/>
                <a:cs typeface="+mn-cs"/>
              </a:rPr>
              <a:pPr marL="0" marR="0" lvl="0" indent="0" algn="l" defTabSz="914400" rtl="0" eaLnBrk="1" fontAlgn="base" latinLnBrk="0" hangingPunct="1">
                <a:lnSpc>
                  <a:spcPct val="100000"/>
                </a:lnSpc>
                <a:spcBef>
                  <a:spcPct val="0"/>
                </a:spcBef>
                <a:spcAft>
                  <a:spcPct val="0"/>
                </a:spcAft>
                <a:buClrTx/>
                <a:buSzTx/>
                <a:buFontTx/>
                <a:buNone/>
                <a:tabLst/>
                <a:defRPr/>
              </a:pPr>
              <a:t>3/19/2020</a:t>
            </a:fld>
            <a:endParaRPr kumimoji="0" lang="en-US" sz="1100" b="0" i="0" u="none" strike="noStrike" kern="1200" cap="none" spc="0" normalizeH="0" baseline="0" noProof="0" dirty="0">
              <a:ln>
                <a:noFill/>
              </a:ln>
              <a:solidFill>
                <a:srgbClr val="000000"/>
              </a:solidFill>
              <a:effectLst/>
              <a:uLnTx/>
              <a:uFillTx/>
              <a:latin typeface="Arial" charset="0"/>
              <a:ea typeface="ＭＳ Ｐゴシック" pitchFamily="-111" charset="-128"/>
              <a:cs typeface="+mn-cs"/>
            </a:endParaRPr>
          </a:p>
        </p:txBody>
      </p:sp>
      <p:sp>
        <p:nvSpPr>
          <p:cNvPr id="5" name="Slide Number Placeholder 4"/>
          <p:cNvSpPr>
            <a:spLocks noGrp="1"/>
          </p:cNvSpPr>
          <p:nvPr>
            <p:ph type="sldNum" sz="quarter" idx="4"/>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70265E95-77F9-457A-9EE3-4D9004F83F9A}" type="slidenum">
              <a:rPr kumimoji="0" lang="en-US" sz="1100" b="0" i="0" u="none" strike="noStrike" kern="1200" cap="none" spc="0" normalizeH="0" baseline="0" noProof="0" smtClean="0">
                <a:ln>
                  <a:noFill/>
                </a:ln>
                <a:solidFill>
                  <a:srgbClr val="000000"/>
                </a:solidFill>
                <a:effectLst/>
                <a:uLnTx/>
                <a:uFillTx/>
                <a:latin typeface="Arial" charset="0"/>
                <a:ea typeface="ＭＳ Ｐゴシック" pitchFamily="-111" charset="-128"/>
                <a:cs typeface="+mn-cs"/>
              </a:rPr>
              <a:pPr marL="0" marR="0" lvl="0" indent="0" algn="ctr" defTabSz="914400" rtl="0" eaLnBrk="1" fontAlgn="base" latinLnBrk="0" hangingPunct="1">
                <a:lnSpc>
                  <a:spcPct val="100000"/>
                </a:lnSpc>
                <a:spcBef>
                  <a:spcPct val="0"/>
                </a:spcBef>
                <a:spcAft>
                  <a:spcPct val="0"/>
                </a:spcAft>
                <a:buClrTx/>
                <a:buSzTx/>
                <a:buFontTx/>
                <a:buNone/>
                <a:tabLst/>
                <a:defRPr/>
              </a:pPr>
              <a:t>10</a:t>
            </a:fld>
            <a:endParaRPr kumimoji="0" lang="en-US" sz="1100" b="0" i="0" u="none" strike="noStrike" kern="1200" cap="none" spc="0" normalizeH="0" baseline="0" noProof="0">
              <a:ln>
                <a:noFill/>
              </a:ln>
              <a:solidFill>
                <a:srgbClr val="000000"/>
              </a:solidFill>
              <a:effectLst/>
              <a:uLnTx/>
              <a:uFillTx/>
              <a:latin typeface="Arial" charset="0"/>
              <a:ea typeface="ＭＳ Ｐゴシック" pitchFamily="-111" charset="-128"/>
              <a:cs typeface="+mn-cs"/>
            </a:endParaRPr>
          </a:p>
        </p:txBody>
      </p:sp>
    </p:spTree>
    <p:extLst>
      <p:ext uri="{BB962C8B-B14F-4D97-AF65-F5344CB8AC3E}">
        <p14:creationId xmlns:p14="http://schemas.microsoft.com/office/powerpoint/2010/main" val="8534442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bwMode="white"/>
        <p:txBody>
          <a:bodyPr/>
          <a:lstStyle/>
          <a:p>
            <a:r>
              <a:rPr lang="en-US" dirty="0"/>
              <a:t>Questions?</a:t>
            </a:r>
          </a:p>
        </p:txBody>
      </p:sp>
      <p:sp>
        <p:nvSpPr>
          <p:cNvPr id="2" name="Date Placeholder 1"/>
          <p:cNvSpPr>
            <a:spLocks noGrp="1"/>
          </p:cNvSpPr>
          <p:nvPr>
            <p:ph type="dt" sz="half" idx="10"/>
          </p:nvPr>
        </p:nvSpPr>
        <p:spPr/>
        <p:txBody>
          <a:bodyPr/>
          <a:lstStyle/>
          <a:p>
            <a:pPr>
              <a:defRPr/>
            </a:pPr>
            <a:fld id="{6E4BFAB8-0757-40E7-A5D8-31838F749C16}" type="datetime1">
              <a:rPr lang="en-US" smtClean="0"/>
              <a:t>3/19/2020</a:t>
            </a:fld>
            <a:endParaRPr lang="en-US" dirty="0"/>
          </a:p>
        </p:txBody>
      </p:sp>
      <p:sp>
        <p:nvSpPr>
          <p:cNvPr id="3" name="Slide Number Placeholder 2"/>
          <p:cNvSpPr>
            <a:spLocks noGrp="1"/>
          </p:cNvSpPr>
          <p:nvPr>
            <p:ph type="sldNum" sz="quarter" idx="4"/>
          </p:nvPr>
        </p:nvSpPr>
        <p:spPr/>
        <p:txBody>
          <a:bodyPr/>
          <a:lstStyle/>
          <a:p>
            <a:pPr>
              <a:defRPr/>
            </a:pPr>
            <a:fld id="{70265E95-77F9-457A-9EE3-4D9004F83F9A}" type="slidenum">
              <a:rPr lang="en-US" smtClean="0"/>
              <a:pPr>
                <a:defRPr/>
              </a:pPr>
              <a:t>11</a:t>
            </a:fld>
            <a:endParaRPr lang="en-US"/>
          </a:p>
        </p:txBody>
      </p:sp>
      <p:pic>
        <p:nvPicPr>
          <p:cNvPr id="7" name="Content Placeholder 4" descr="Life of an Educator: Top 10 &lt;strong&gt;questions&lt;/strong&gt; to ask yourself in 2012">
            <a:extLst>
              <a:ext uri="{FF2B5EF4-FFF2-40B4-BE49-F238E27FC236}">
                <a16:creationId xmlns:a16="http://schemas.microsoft.com/office/drawing/2014/main" id="{8617D24A-FE26-44C7-94CD-2DA933E76AD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2200" y="1752600"/>
            <a:ext cx="4002833" cy="4002833"/>
          </a:xfrm>
          <a:prstGeom prst="rect">
            <a:avLst/>
          </a:prstGeom>
        </p:spPr>
      </p:pic>
    </p:spTree>
    <p:extLst>
      <p:ext uri="{BB962C8B-B14F-4D97-AF65-F5344CB8AC3E}">
        <p14:creationId xmlns:p14="http://schemas.microsoft.com/office/powerpoint/2010/main" val="420931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dirty="0"/>
              <a:t>Agenda</a:t>
            </a:r>
          </a:p>
        </p:txBody>
      </p:sp>
      <p:sp>
        <p:nvSpPr>
          <p:cNvPr id="3" name="Content Placeholder 2"/>
          <p:cNvSpPr>
            <a:spLocks noGrp="1"/>
          </p:cNvSpPr>
          <p:nvPr>
            <p:ph sz="quarter" idx="13"/>
          </p:nvPr>
        </p:nvSpPr>
        <p:spPr>
          <a:xfrm>
            <a:off x="762000" y="1447800"/>
            <a:ext cx="7543800" cy="4800600"/>
          </a:xfrm>
        </p:spPr>
        <p:txBody>
          <a:bodyPr/>
          <a:lstStyle/>
          <a:p>
            <a:r>
              <a:rPr lang="en-US" sz="2800" dirty="0"/>
              <a:t>Centers for Medicare and Medicaid Services (CMS) Updates</a:t>
            </a:r>
          </a:p>
          <a:p>
            <a:r>
              <a:rPr lang="en-US" sz="2800" dirty="0"/>
              <a:t>Department of Health (DOH) Guidance </a:t>
            </a:r>
          </a:p>
          <a:p>
            <a:r>
              <a:rPr lang="en-US" sz="2800" dirty="0"/>
              <a:t>Department of Human Services (DHS) Communications</a:t>
            </a:r>
          </a:p>
          <a:p>
            <a:r>
              <a:rPr lang="en-US" sz="2800" dirty="0"/>
              <a:t>Community </a:t>
            </a:r>
            <a:r>
              <a:rPr lang="en-US" sz="2800" dirty="0" err="1"/>
              <a:t>HealthChoices</a:t>
            </a:r>
            <a:r>
              <a:rPr lang="en-US" sz="2800" dirty="0"/>
              <a:t> Managed Care Organization (CHC-MCO) Updates</a:t>
            </a:r>
          </a:p>
          <a:p>
            <a:pPr marL="0" indent="0">
              <a:buNone/>
            </a:pPr>
            <a:endParaRPr lang="en-US" sz="2800" dirty="0"/>
          </a:p>
          <a:p>
            <a:pPr lvl="1"/>
            <a:endParaRPr lang="en-US" sz="2400" dirty="0"/>
          </a:p>
        </p:txBody>
      </p:sp>
      <p:sp>
        <p:nvSpPr>
          <p:cNvPr id="4" name="Date Placeholder 3"/>
          <p:cNvSpPr>
            <a:spLocks noGrp="1"/>
          </p:cNvSpPr>
          <p:nvPr>
            <p:ph type="dt" sz="half" idx="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A9AF69DB-14BC-449D-BC99-F24B05F8046E}" type="datetime1">
              <a:rPr kumimoji="0" lang="en-US" sz="1100" b="0" i="0" u="none" strike="noStrike" kern="1200" cap="none" spc="0" normalizeH="0" baseline="0" noProof="0" smtClean="0">
                <a:ln>
                  <a:noFill/>
                </a:ln>
                <a:solidFill>
                  <a:srgbClr val="000000"/>
                </a:solidFill>
                <a:effectLst/>
                <a:uLnTx/>
                <a:uFillTx/>
                <a:latin typeface="Arial" charset="0"/>
                <a:ea typeface="ＭＳ Ｐゴシック" pitchFamily="-111" charset="-128"/>
                <a:cs typeface="+mn-cs"/>
              </a:rPr>
              <a:pPr marL="0" marR="0" lvl="0" indent="0" algn="l" defTabSz="914400" rtl="0" eaLnBrk="1" fontAlgn="base" latinLnBrk="0" hangingPunct="1">
                <a:lnSpc>
                  <a:spcPct val="100000"/>
                </a:lnSpc>
                <a:spcBef>
                  <a:spcPct val="0"/>
                </a:spcBef>
                <a:spcAft>
                  <a:spcPct val="0"/>
                </a:spcAft>
                <a:buClrTx/>
                <a:buSzTx/>
                <a:buFontTx/>
                <a:buNone/>
                <a:tabLst/>
                <a:defRPr/>
              </a:pPr>
              <a:t>3/19/2020</a:t>
            </a:fld>
            <a:endParaRPr kumimoji="0" lang="en-US" sz="1100" b="0" i="0" u="none" strike="noStrike" kern="1200" cap="none" spc="0" normalizeH="0" baseline="0" noProof="0" dirty="0">
              <a:ln>
                <a:noFill/>
              </a:ln>
              <a:solidFill>
                <a:srgbClr val="000000"/>
              </a:solidFill>
              <a:effectLst/>
              <a:uLnTx/>
              <a:uFillTx/>
              <a:latin typeface="Arial" charset="0"/>
              <a:ea typeface="ＭＳ Ｐゴシック" pitchFamily="-111" charset="-128"/>
              <a:cs typeface="+mn-cs"/>
            </a:endParaRPr>
          </a:p>
        </p:txBody>
      </p:sp>
      <p:sp>
        <p:nvSpPr>
          <p:cNvPr id="5" name="Slide Number Placeholder 4"/>
          <p:cNvSpPr>
            <a:spLocks noGrp="1"/>
          </p:cNvSpPr>
          <p:nvPr>
            <p:ph type="sldNum" sz="quarter" idx="4"/>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70265E95-77F9-457A-9EE3-4D9004F83F9A}" type="slidenum">
              <a:rPr kumimoji="0" lang="en-US" sz="1100" b="0" i="0" u="none" strike="noStrike" kern="1200" cap="none" spc="0" normalizeH="0" baseline="0" noProof="0" smtClean="0">
                <a:ln>
                  <a:noFill/>
                </a:ln>
                <a:solidFill>
                  <a:srgbClr val="000000"/>
                </a:solidFill>
                <a:effectLst/>
                <a:uLnTx/>
                <a:uFillTx/>
                <a:latin typeface="Arial" charset="0"/>
                <a:ea typeface="ＭＳ Ｐゴシック" pitchFamily="-111" charset="-128"/>
                <a:cs typeface="+mn-cs"/>
              </a:rPr>
              <a:pPr marL="0" marR="0" lvl="0" indent="0" algn="ctr" defTabSz="914400" rtl="0" eaLnBrk="1" fontAlgn="base" latinLnBrk="0" hangingPunct="1">
                <a:lnSpc>
                  <a:spcPct val="100000"/>
                </a:lnSpc>
                <a:spcBef>
                  <a:spcPct val="0"/>
                </a:spcBef>
                <a:spcAft>
                  <a:spcPct val="0"/>
                </a:spcAft>
                <a:buClrTx/>
                <a:buSzTx/>
                <a:buFontTx/>
                <a:buNone/>
                <a:tabLst/>
                <a:defRPr/>
              </a:pPr>
              <a:t>2</a:t>
            </a:fld>
            <a:endParaRPr kumimoji="0" lang="en-US" sz="1100" b="0" i="0" u="none" strike="noStrike" kern="1200" cap="none" spc="0" normalizeH="0" baseline="0" noProof="0">
              <a:ln>
                <a:noFill/>
              </a:ln>
              <a:solidFill>
                <a:srgbClr val="000000"/>
              </a:solidFill>
              <a:effectLst/>
              <a:uLnTx/>
              <a:uFillTx/>
              <a:latin typeface="Arial" charset="0"/>
              <a:ea typeface="ＭＳ Ｐゴシック" pitchFamily="-111" charset="-128"/>
              <a:cs typeface="+mn-cs"/>
            </a:endParaRPr>
          </a:p>
        </p:txBody>
      </p:sp>
    </p:spTree>
    <p:extLst>
      <p:ext uri="{BB962C8B-B14F-4D97-AF65-F5344CB8AC3E}">
        <p14:creationId xmlns:p14="http://schemas.microsoft.com/office/powerpoint/2010/main" val="13415383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dirty="0"/>
              <a:t>CMS Updates</a:t>
            </a:r>
          </a:p>
        </p:txBody>
      </p:sp>
      <p:sp>
        <p:nvSpPr>
          <p:cNvPr id="3" name="Content Placeholder 2"/>
          <p:cNvSpPr>
            <a:spLocks noGrp="1"/>
          </p:cNvSpPr>
          <p:nvPr>
            <p:ph sz="quarter" idx="13"/>
          </p:nvPr>
        </p:nvSpPr>
        <p:spPr>
          <a:xfrm>
            <a:off x="762000" y="1447800"/>
            <a:ext cx="7543800" cy="4800600"/>
          </a:xfrm>
        </p:spPr>
        <p:txBody>
          <a:bodyPr/>
          <a:lstStyle/>
          <a:p>
            <a:r>
              <a:rPr lang="en-US" sz="2800" dirty="0"/>
              <a:t>Ongoing Medicare and Medicaid updates are being distributed by CMS.</a:t>
            </a:r>
          </a:p>
          <a:p>
            <a:r>
              <a:rPr lang="en-US" sz="2800" dirty="0"/>
              <a:t>Recent OLTL listserv update included CMS Frequently Asked Questions.</a:t>
            </a:r>
          </a:p>
          <a:p>
            <a:r>
              <a:rPr lang="en-US" sz="2800" dirty="0"/>
              <a:t>1135 Waiver</a:t>
            </a:r>
          </a:p>
          <a:p>
            <a:pPr lvl="1"/>
            <a:r>
              <a:rPr lang="en-US" sz="2400" dirty="0"/>
              <a:t>The federal emergency declaration allows states to submit 1135 waivers in order to allow regulatory flexibility during national emergencies.</a:t>
            </a:r>
          </a:p>
          <a:p>
            <a:pPr lvl="1"/>
            <a:r>
              <a:rPr lang="en-US" sz="2400" dirty="0"/>
              <a:t>OLTL is collaborating with other DHS program offices to submit an 1135 waiver.</a:t>
            </a:r>
          </a:p>
          <a:p>
            <a:pPr lvl="1"/>
            <a:endParaRPr lang="en-US" sz="2400" dirty="0"/>
          </a:p>
          <a:p>
            <a:pPr lvl="1"/>
            <a:endParaRPr lang="en-US" sz="2400" dirty="0"/>
          </a:p>
        </p:txBody>
      </p:sp>
      <p:sp>
        <p:nvSpPr>
          <p:cNvPr id="4" name="Date Placeholder 3"/>
          <p:cNvSpPr>
            <a:spLocks noGrp="1"/>
          </p:cNvSpPr>
          <p:nvPr>
            <p:ph type="dt" sz="half" idx="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A9AF69DB-14BC-449D-BC99-F24B05F8046E}" type="datetime1">
              <a:rPr kumimoji="0" lang="en-US" sz="1100" b="0" i="0" u="none" strike="noStrike" kern="1200" cap="none" spc="0" normalizeH="0" baseline="0" noProof="0" smtClean="0">
                <a:ln>
                  <a:noFill/>
                </a:ln>
                <a:solidFill>
                  <a:srgbClr val="000000"/>
                </a:solidFill>
                <a:effectLst/>
                <a:uLnTx/>
                <a:uFillTx/>
                <a:latin typeface="Arial" charset="0"/>
                <a:ea typeface="ＭＳ Ｐゴシック" pitchFamily="-111" charset="-128"/>
                <a:cs typeface="+mn-cs"/>
              </a:rPr>
              <a:pPr marL="0" marR="0" lvl="0" indent="0" algn="l" defTabSz="914400" rtl="0" eaLnBrk="1" fontAlgn="base" latinLnBrk="0" hangingPunct="1">
                <a:lnSpc>
                  <a:spcPct val="100000"/>
                </a:lnSpc>
                <a:spcBef>
                  <a:spcPct val="0"/>
                </a:spcBef>
                <a:spcAft>
                  <a:spcPct val="0"/>
                </a:spcAft>
                <a:buClrTx/>
                <a:buSzTx/>
                <a:buFontTx/>
                <a:buNone/>
                <a:tabLst/>
                <a:defRPr/>
              </a:pPr>
              <a:t>3/19/2020</a:t>
            </a:fld>
            <a:endParaRPr kumimoji="0" lang="en-US" sz="1100" b="0" i="0" u="none" strike="noStrike" kern="1200" cap="none" spc="0" normalizeH="0" baseline="0" noProof="0" dirty="0">
              <a:ln>
                <a:noFill/>
              </a:ln>
              <a:solidFill>
                <a:srgbClr val="000000"/>
              </a:solidFill>
              <a:effectLst/>
              <a:uLnTx/>
              <a:uFillTx/>
              <a:latin typeface="Arial" charset="0"/>
              <a:ea typeface="ＭＳ Ｐゴシック" pitchFamily="-111" charset="-128"/>
              <a:cs typeface="+mn-cs"/>
            </a:endParaRPr>
          </a:p>
        </p:txBody>
      </p:sp>
      <p:sp>
        <p:nvSpPr>
          <p:cNvPr id="5" name="Slide Number Placeholder 4"/>
          <p:cNvSpPr>
            <a:spLocks noGrp="1"/>
          </p:cNvSpPr>
          <p:nvPr>
            <p:ph type="sldNum" sz="quarter" idx="4"/>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70265E95-77F9-457A-9EE3-4D9004F83F9A}" type="slidenum">
              <a:rPr kumimoji="0" lang="en-US" sz="1100" b="0" i="0" u="none" strike="noStrike" kern="1200" cap="none" spc="0" normalizeH="0" baseline="0" noProof="0" smtClean="0">
                <a:ln>
                  <a:noFill/>
                </a:ln>
                <a:solidFill>
                  <a:srgbClr val="000000"/>
                </a:solidFill>
                <a:effectLst/>
                <a:uLnTx/>
                <a:uFillTx/>
                <a:latin typeface="Arial" charset="0"/>
                <a:ea typeface="ＭＳ Ｐゴシック" pitchFamily="-111" charset="-128"/>
                <a:cs typeface="+mn-cs"/>
              </a:rPr>
              <a:pPr marL="0" marR="0" lvl="0" indent="0" algn="ctr" defTabSz="914400" rtl="0" eaLnBrk="1" fontAlgn="base" latinLnBrk="0" hangingPunct="1">
                <a:lnSpc>
                  <a:spcPct val="100000"/>
                </a:lnSpc>
                <a:spcBef>
                  <a:spcPct val="0"/>
                </a:spcBef>
                <a:spcAft>
                  <a:spcPct val="0"/>
                </a:spcAft>
                <a:buClrTx/>
                <a:buSzTx/>
                <a:buFontTx/>
                <a:buNone/>
                <a:tabLst/>
                <a:defRPr/>
              </a:pPr>
              <a:t>3</a:t>
            </a:fld>
            <a:endParaRPr kumimoji="0" lang="en-US" sz="1100" b="0" i="0" u="none" strike="noStrike" kern="1200" cap="none" spc="0" normalizeH="0" baseline="0" noProof="0">
              <a:ln>
                <a:noFill/>
              </a:ln>
              <a:solidFill>
                <a:srgbClr val="000000"/>
              </a:solidFill>
              <a:effectLst/>
              <a:uLnTx/>
              <a:uFillTx/>
              <a:latin typeface="Arial" charset="0"/>
              <a:ea typeface="ＭＳ Ｐゴシック" pitchFamily="-111" charset="-128"/>
              <a:cs typeface="+mn-cs"/>
            </a:endParaRPr>
          </a:p>
        </p:txBody>
      </p:sp>
    </p:spTree>
    <p:extLst>
      <p:ext uri="{BB962C8B-B14F-4D97-AF65-F5344CB8AC3E}">
        <p14:creationId xmlns:p14="http://schemas.microsoft.com/office/powerpoint/2010/main" val="3876744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dirty="0"/>
              <a:t>Stakeholder Communication</a:t>
            </a:r>
          </a:p>
        </p:txBody>
      </p:sp>
      <p:sp>
        <p:nvSpPr>
          <p:cNvPr id="3" name="Content Placeholder 2"/>
          <p:cNvSpPr>
            <a:spLocks noGrp="1"/>
          </p:cNvSpPr>
          <p:nvPr>
            <p:ph sz="quarter" idx="13"/>
          </p:nvPr>
        </p:nvSpPr>
        <p:spPr>
          <a:xfrm>
            <a:off x="762000" y="1447800"/>
            <a:ext cx="7543800" cy="4800600"/>
          </a:xfrm>
        </p:spPr>
        <p:txBody>
          <a:bodyPr/>
          <a:lstStyle/>
          <a:p>
            <a:r>
              <a:rPr lang="en-US" dirty="0"/>
              <a:t>Stakeholder communication to DHS and DOH includes: </a:t>
            </a:r>
          </a:p>
          <a:p>
            <a:pPr lvl="1"/>
            <a:r>
              <a:rPr lang="en-US" sz="2100" dirty="0"/>
              <a:t>Nursing facility associations regarding staffing and training.</a:t>
            </a:r>
          </a:p>
          <a:p>
            <a:pPr lvl="1"/>
            <a:r>
              <a:rPr lang="en-US" sz="2100" dirty="0"/>
              <a:t>Home and Community-Based providers regarding staffing, service authorization flexibility, and supplies.</a:t>
            </a:r>
          </a:p>
          <a:p>
            <a:pPr lvl="1"/>
            <a:r>
              <a:rPr lang="en-US" sz="2100" dirty="0"/>
              <a:t>Participant advocates about CHC-MCO emergency preparedness efforts and eligibility flexibility.</a:t>
            </a:r>
          </a:p>
          <a:p>
            <a:pPr lvl="1"/>
            <a:r>
              <a:rPr lang="en-US" sz="2100" dirty="0"/>
              <a:t>Suggestions for flexibility and additional supports are </a:t>
            </a:r>
            <a:r>
              <a:rPr lang="en-US" sz="2100"/>
              <a:t>all being </a:t>
            </a:r>
            <a:r>
              <a:rPr lang="en-US" sz="2100" dirty="0"/>
              <a:t>carefully considered and are largely supported if practical and prudent. We are open to ideas. </a:t>
            </a:r>
          </a:p>
          <a:p>
            <a:pPr lvl="1"/>
            <a:endParaRPr lang="en-US" sz="2400" dirty="0"/>
          </a:p>
        </p:txBody>
      </p:sp>
      <p:sp>
        <p:nvSpPr>
          <p:cNvPr id="4" name="Date Placeholder 3"/>
          <p:cNvSpPr>
            <a:spLocks noGrp="1"/>
          </p:cNvSpPr>
          <p:nvPr>
            <p:ph type="dt" sz="half" idx="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A9AF69DB-14BC-449D-BC99-F24B05F8046E}" type="datetime1">
              <a:rPr kumimoji="0" lang="en-US" sz="1100" b="0" i="0" u="none" strike="noStrike" kern="1200" cap="none" spc="0" normalizeH="0" baseline="0" noProof="0" smtClean="0">
                <a:ln>
                  <a:noFill/>
                </a:ln>
                <a:solidFill>
                  <a:srgbClr val="000000"/>
                </a:solidFill>
                <a:effectLst/>
                <a:uLnTx/>
                <a:uFillTx/>
                <a:latin typeface="Arial" charset="0"/>
                <a:ea typeface="ＭＳ Ｐゴシック" pitchFamily="-111" charset="-128"/>
                <a:cs typeface="+mn-cs"/>
              </a:rPr>
              <a:pPr marL="0" marR="0" lvl="0" indent="0" algn="l" defTabSz="914400" rtl="0" eaLnBrk="1" fontAlgn="base" latinLnBrk="0" hangingPunct="1">
                <a:lnSpc>
                  <a:spcPct val="100000"/>
                </a:lnSpc>
                <a:spcBef>
                  <a:spcPct val="0"/>
                </a:spcBef>
                <a:spcAft>
                  <a:spcPct val="0"/>
                </a:spcAft>
                <a:buClrTx/>
                <a:buSzTx/>
                <a:buFontTx/>
                <a:buNone/>
                <a:tabLst/>
                <a:defRPr/>
              </a:pPr>
              <a:t>3/19/2020</a:t>
            </a:fld>
            <a:endParaRPr kumimoji="0" lang="en-US" sz="1100" b="0" i="0" u="none" strike="noStrike" kern="1200" cap="none" spc="0" normalizeH="0" baseline="0" noProof="0" dirty="0">
              <a:ln>
                <a:noFill/>
              </a:ln>
              <a:solidFill>
                <a:srgbClr val="000000"/>
              </a:solidFill>
              <a:effectLst/>
              <a:uLnTx/>
              <a:uFillTx/>
              <a:latin typeface="Arial" charset="0"/>
              <a:ea typeface="ＭＳ Ｐゴシック" pitchFamily="-111" charset="-128"/>
              <a:cs typeface="+mn-cs"/>
            </a:endParaRPr>
          </a:p>
        </p:txBody>
      </p:sp>
      <p:sp>
        <p:nvSpPr>
          <p:cNvPr id="5" name="Slide Number Placeholder 4"/>
          <p:cNvSpPr>
            <a:spLocks noGrp="1"/>
          </p:cNvSpPr>
          <p:nvPr>
            <p:ph type="sldNum" sz="quarter" idx="4"/>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70265E95-77F9-457A-9EE3-4D9004F83F9A}" type="slidenum">
              <a:rPr kumimoji="0" lang="en-US" sz="1100" b="0" i="0" u="none" strike="noStrike" kern="1200" cap="none" spc="0" normalizeH="0" baseline="0" noProof="0" smtClean="0">
                <a:ln>
                  <a:noFill/>
                </a:ln>
                <a:solidFill>
                  <a:srgbClr val="000000"/>
                </a:solidFill>
                <a:effectLst/>
                <a:uLnTx/>
                <a:uFillTx/>
                <a:latin typeface="Arial" charset="0"/>
                <a:ea typeface="ＭＳ Ｐゴシック" pitchFamily="-111" charset="-128"/>
                <a:cs typeface="+mn-cs"/>
              </a:rPr>
              <a:pPr marL="0" marR="0" lvl="0" indent="0" algn="ctr" defTabSz="914400" rtl="0" eaLnBrk="1" fontAlgn="base" latinLnBrk="0" hangingPunct="1">
                <a:lnSpc>
                  <a:spcPct val="100000"/>
                </a:lnSpc>
                <a:spcBef>
                  <a:spcPct val="0"/>
                </a:spcBef>
                <a:spcAft>
                  <a:spcPct val="0"/>
                </a:spcAft>
                <a:buClrTx/>
                <a:buSzTx/>
                <a:buFontTx/>
                <a:buNone/>
                <a:tabLst/>
                <a:defRPr/>
              </a:pPr>
              <a:t>4</a:t>
            </a:fld>
            <a:endParaRPr kumimoji="0" lang="en-US" sz="1100" b="0" i="0" u="none" strike="noStrike" kern="1200" cap="none" spc="0" normalizeH="0" baseline="0" noProof="0">
              <a:ln>
                <a:noFill/>
              </a:ln>
              <a:solidFill>
                <a:srgbClr val="000000"/>
              </a:solidFill>
              <a:effectLst/>
              <a:uLnTx/>
              <a:uFillTx/>
              <a:latin typeface="Arial" charset="0"/>
              <a:ea typeface="ＭＳ Ｐゴシック" pitchFamily="-111" charset="-128"/>
              <a:cs typeface="+mn-cs"/>
            </a:endParaRPr>
          </a:p>
        </p:txBody>
      </p:sp>
    </p:spTree>
    <p:extLst>
      <p:ext uri="{BB962C8B-B14F-4D97-AF65-F5344CB8AC3E}">
        <p14:creationId xmlns:p14="http://schemas.microsoft.com/office/powerpoint/2010/main" val="23665813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dirty="0"/>
              <a:t>DOH Guidance</a:t>
            </a:r>
          </a:p>
        </p:txBody>
      </p:sp>
      <p:sp>
        <p:nvSpPr>
          <p:cNvPr id="3" name="Content Placeholder 2"/>
          <p:cNvSpPr>
            <a:spLocks noGrp="1"/>
          </p:cNvSpPr>
          <p:nvPr>
            <p:ph sz="quarter" idx="13"/>
          </p:nvPr>
        </p:nvSpPr>
        <p:spPr>
          <a:xfrm>
            <a:off x="762000" y="1447800"/>
            <a:ext cx="7543800" cy="4800600"/>
          </a:xfrm>
        </p:spPr>
        <p:txBody>
          <a:bodyPr/>
          <a:lstStyle/>
          <a:p>
            <a:r>
              <a:rPr lang="en-US" sz="2800" dirty="0"/>
              <a:t>DOH is the lead agency for the Commonwealth’s response to COVID-19.</a:t>
            </a:r>
          </a:p>
          <a:p>
            <a:r>
              <a:rPr lang="en-US" sz="2800" dirty="0"/>
              <a:t>Updates are provided frequently on the DOH website.</a:t>
            </a:r>
          </a:p>
          <a:p>
            <a:r>
              <a:rPr lang="en-US" sz="2800" dirty="0">
                <a:hlinkClick r:id="rId2"/>
              </a:rPr>
              <a:t>https://www.health.pa.gov/topics/disease/Pages/Coronavirus.aspx</a:t>
            </a:r>
            <a:endParaRPr lang="en-US" sz="2800" dirty="0"/>
          </a:p>
          <a:p>
            <a:endParaRPr lang="en-US" sz="2800" dirty="0"/>
          </a:p>
          <a:p>
            <a:endParaRPr lang="en-US" sz="2800" dirty="0"/>
          </a:p>
          <a:p>
            <a:endParaRPr lang="en-US" sz="2800" dirty="0"/>
          </a:p>
        </p:txBody>
      </p:sp>
      <p:sp>
        <p:nvSpPr>
          <p:cNvPr id="4" name="Date Placeholder 3"/>
          <p:cNvSpPr>
            <a:spLocks noGrp="1"/>
          </p:cNvSpPr>
          <p:nvPr>
            <p:ph type="dt" sz="half" idx="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A9AF69DB-14BC-449D-BC99-F24B05F8046E}" type="datetime1">
              <a:rPr kumimoji="0" lang="en-US" sz="1100" b="0" i="0" u="none" strike="noStrike" kern="1200" cap="none" spc="0" normalizeH="0" baseline="0" noProof="0" smtClean="0">
                <a:ln>
                  <a:noFill/>
                </a:ln>
                <a:solidFill>
                  <a:srgbClr val="000000"/>
                </a:solidFill>
                <a:effectLst/>
                <a:uLnTx/>
                <a:uFillTx/>
                <a:latin typeface="Arial" charset="0"/>
                <a:ea typeface="ＭＳ Ｐゴシック" pitchFamily="-111" charset="-128"/>
                <a:cs typeface="+mn-cs"/>
              </a:rPr>
              <a:pPr marL="0" marR="0" lvl="0" indent="0" algn="l" defTabSz="914400" rtl="0" eaLnBrk="1" fontAlgn="base" latinLnBrk="0" hangingPunct="1">
                <a:lnSpc>
                  <a:spcPct val="100000"/>
                </a:lnSpc>
                <a:spcBef>
                  <a:spcPct val="0"/>
                </a:spcBef>
                <a:spcAft>
                  <a:spcPct val="0"/>
                </a:spcAft>
                <a:buClrTx/>
                <a:buSzTx/>
                <a:buFontTx/>
                <a:buNone/>
                <a:tabLst/>
                <a:defRPr/>
              </a:pPr>
              <a:t>3/19/2020</a:t>
            </a:fld>
            <a:endParaRPr kumimoji="0" lang="en-US" sz="1100" b="0" i="0" u="none" strike="noStrike" kern="1200" cap="none" spc="0" normalizeH="0" baseline="0" noProof="0" dirty="0">
              <a:ln>
                <a:noFill/>
              </a:ln>
              <a:solidFill>
                <a:srgbClr val="000000"/>
              </a:solidFill>
              <a:effectLst/>
              <a:uLnTx/>
              <a:uFillTx/>
              <a:latin typeface="Arial" charset="0"/>
              <a:ea typeface="ＭＳ Ｐゴシック" pitchFamily="-111" charset="-128"/>
              <a:cs typeface="+mn-cs"/>
            </a:endParaRPr>
          </a:p>
        </p:txBody>
      </p:sp>
      <p:sp>
        <p:nvSpPr>
          <p:cNvPr id="5" name="Slide Number Placeholder 4"/>
          <p:cNvSpPr>
            <a:spLocks noGrp="1"/>
          </p:cNvSpPr>
          <p:nvPr>
            <p:ph type="sldNum" sz="quarter" idx="4"/>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70265E95-77F9-457A-9EE3-4D9004F83F9A}" type="slidenum">
              <a:rPr kumimoji="0" lang="en-US" sz="1100" b="0" i="0" u="none" strike="noStrike" kern="1200" cap="none" spc="0" normalizeH="0" baseline="0" noProof="0" smtClean="0">
                <a:ln>
                  <a:noFill/>
                </a:ln>
                <a:solidFill>
                  <a:srgbClr val="000000"/>
                </a:solidFill>
                <a:effectLst/>
                <a:uLnTx/>
                <a:uFillTx/>
                <a:latin typeface="Arial" charset="0"/>
                <a:ea typeface="ＭＳ Ｐゴシック" pitchFamily="-111" charset="-128"/>
                <a:cs typeface="+mn-cs"/>
              </a:rPr>
              <a:pPr marL="0" marR="0" lvl="0" indent="0" algn="ctr" defTabSz="914400" rtl="0" eaLnBrk="1" fontAlgn="base" latinLnBrk="0" hangingPunct="1">
                <a:lnSpc>
                  <a:spcPct val="100000"/>
                </a:lnSpc>
                <a:spcBef>
                  <a:spcPct val="0"/>
                </a:spcBef>
                <a:spcAft>
                  <a:spcPct val="0"/>
                </a:spcAft>
                <a:buClrTx/>
                <a:buSzTx/>
                <a:buFontTx/>
                <a:buNone/>
                <a:tabLst/>
                <a:defRPr/>
              </a:pPr>
              <a:t>5</a:t>
            </a:fld>
            <a:endParaRPr kumimoji="0" lang="en-US" sz="1100" b="0" i="0" u="none" strike="noStrike" kern="1200" cap="none" spc="0" normalizeH="0" baseline="0" noProof="0">
              <a:ln>
                <a:noFill/>
              </a:ln>
              <a:solidFill>
                <a:srgbClr val="000000"/>
              </a:solidFill>
              <a:effectLst/>
              <a:uLnTx/>
              <a:uFillTx/>
              <a:latin typeface="Arial" charset="0"/>
              <a:ea typeface="ＭＳ Ｐゴシック" pitchFamily="-111" charset="-128"/>
              <a:cs typeface="+mn-cs"/>
            </a:endParaRPr>
          </a:p>
        </p:txBody>
      </p:sp>
    </p:spTree>
    <p:extLst>
      <p:ext uri="{BB962C8B-B14F-4D97-AF65-F5344CB8AC3E}">
        <p14:creationId xmlns:p14="http://schemas.microsoft.com/office/powerpoint/2010/main" val="23582152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dirty="0"/>
              <a:t>DHS Communications</a:t>
            </a:r>
          </a:p>
        </p:txBody>
      </p:sp>
      <p:sp>
        <p:nvSpPr>
          <p:cNvPr id="3" name="Content Placeholder 2"/>
          <p:cNvSpPr>
            <a:spLocks noGrp="1"/>
          </p:cNvSpPr>
          <p:nvPr>
            <p:ph sz="quarter" idx="13"/>
          </p:nvPr>
        </p:nvSpPr>
        <p:spPr>
          <a:xfrm>
            <a:off x="762000" y="1447800"/>
            <a:ext cx="7543800" cy="4800600"/>
          </a:xfrm>
        </p:spPr>
        <p:txBody>
          <a:bodyPr/>
          <a:lstStyle/>
          <a:p>
            <a:r>
              <a:rPr lang="en-US" sz="2200" dirty="0"/>
              <a:t>Long-Term Services and Supports (LTSS)</a:t>
            </a:r>
          </a:p>
          <a:p>
            <a:pPr lvl="1"/>
            <a:r>
              <a:rPr lang="en-US" dirty="0"/>
              <a:t>OLTL has distributed operational recommendations for LTSS providers.</a:t>
            </a:r>
          </a:p>
          <a:p>
            <a:pPr lvl="1"/>
            <a:r>
              <a:rPr lang="en-US" dirty="0"/>
              <a:t>Recommendations include:</a:t>
            </a:r>
          </a:p>
          <a:p>
            <a:pPr lvl="2"/>
            <a:r>
              <a:rPr lang="en-US" sz="1600" dirty="0"/>
              <a:t>Exercise and promote hygienic practices.</a:t>
            </a:r>
          </a:p>
          <a:p>
            <a:pPr lvl="2"/>
            <a:r>
              <a:rPr lang="en-US" sz="1600" dirty="0"/>
              <a:t>Review your agency back-up plan and infection control procedures.</a:t>
            </a:r>
          </a:p>
          <a:p>
            <a:pPr lvl="2"/>
            <a:r>
              <a:rPr lang="en-US" sz="1600" dirty="0"/>
              <a:t>Report all suspected cases of COVID-19 to DOH and OLTL and/or the participant’s CHC-MCO.</a:t>
            </a:r>
          </a:p>
          <a:p>
            <a:pPr lvl="2"/>
            <a:r>
              <a:rPr lang="en-US" sz="1600" dirty="0"/>
              <a:t>Contact OLTL before making any changes to your business practice whenever possible.</a:t>
            </a:r>
          </a:p>
          <a:p>
            <a:pPr lvl="2"/>
            <a:r>
              <a:rPr lang="en-US" sz="1600" dirty="0"/>
              <a:t>LTSS Residential Providers Should Follow State and Federally-Issued Guidance.</a:t>
            </a:r>
          </a:p>
          <a:p>
            <a:pPr lvl="2"/>
            <a:r>
              <a:rPr lang="en-US" sz="1600" dirty="0"/>
              <a:t>Document any actions that were taken and maintain evidence for why actions were taken.</a:t>
            </a:r>
          </a:p>
          <a:p>
            <a:pPr lvl="2"/>
            <a:r>
              <a:rPr lang="en-US" sz="1600" dirty="0"/>
              <a:t>Stay Informed.</a:t>
            </a:r>
          </a:p>
          <a:p>
            <a:pPr lvl="1"/>
            <a:endParaRPr lang="en-US" sz="2400" dirty="0"/>
          </a:p>
          <a:p>
            <a:pPr lvl="1"/>
            <a:endParaRPr lang="en-US" sz="2400" dirty="0"/>
          </a:p>
        </p:txBody>
      </p:sp>
      <p:sp>
        <p:nvSpPr>
          <p:cNvPr id="4" name="Date Placeholder 3"/>
          <p:cNvSpPr>
            <a:spLocks noGrp="1"/>
          </p:cNvSpPr>
          <p:nvPr>
            <p:ph type="dt" sz="half" idx="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A9AF69DB-14BC-449D-BC99-F24B05F8046E}" type="datetime1">
              <a:rPr kumimoji="0" lang="en-US" sz="1100" b="0" i="0" u="none" strike="noStrike" kern="1200" cap="none" spc="0" normalizeH="0" baseline="0" noProof="0" smtClean="0">
                <a:ln>
                  <a:noFill/>
                </a:ln>
                <a:solidFill>
                  <a:srgbClr val="000000"/>
                </a:solidFill>
                <a:effectLst/>
                <a:uLnTx/>
                <a:uFillTx/>
                <a:latin typeface="Arial" charset="0"/>
                <a:ea typeface="ＭＳ Ｐゴシック" pitchFamily="-111" charset="-128"/>
                <a:cs typeface="+mn-cs"/>
              </a:rPr>
              <a:pPr marL="0" marR="0" lvl="0" indent="0" algn="l" defTabSz="914400" rtl="0" eaLnBrk="1" fontAlgn="base" latinLnBrk="0" hangingPunct="1">
                <a:lnSpc>
                  <a:spcPct val="100000"/>
                </a:lnSpc>
                <a:spcBef>
                  <a:spcPct val="0"/>
                </a:spcBef>
                <a:spcAft>
                  <a:spcPct val="0"/>
                </a:spcAft>
                <a:buClrTx/>
                <a:buSzTx/>
                <a:buFontTx/>
                <a:buNone/>
                <a:tabLst/>
                <a:defRPr/>
              </a:pPr>
              <a:t>3/19/2020</a:t>
            </a:fld>
            <a:endParaRPr kumimoji="0" lang="en-US" sz="1100" b="0" i="0" u="none" strike="noStrike" kern="1200" cap="none" spc="0" normalizeH="0" baseline="0" noProof="0" dirty="0">
              <a:ln>
                <a:noFill/>
              </a:ln>
              <a:solidFill>
                <a:srgbClr val="000000"/>
              </a:solidFill>
              <a:effectLst/>
              <a:uLnTx/>
              <a:uFillTx/>
              <a:latin typeface="Arial" charset="0"/>
              <a:ea typeface="ＭＳ Ｐゴシック" pitchFamily="-111" charset="-128"/>
              <a:cs typeface="+mn-cs"/>
            </a:endParaRPr>
          </a:p>
        </p:txBody>
      </p:sp>
      <p:sp>
        <p:nvSpPr>
          <p:cNvPr id="5" name="Slide Number Placeholder 4"/>
          <p:cNvSpPr>
            <a:spLocks noGrp="1"/>
          </p:cNvSpPr>
          <p:nvPr>
            <p:ph type="sldNum" sz="quarter" idx="4"/>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70265E95-77F9-457A-9EE3-4D9004F83F9A}" type="slidenum">
              <a:rPr kumimoji="0" lang="en-US" sz="1100" b="0" i="0" u="none" strike="noStrike" kern="1200" cap="none" spc="0" normalizeH="0" baseline="0" noProof="0" smtClean="0">
                <a:ln>
                  <a:noFill/>
                </a:ln>
                <a:solidFill>
                  <a:srgbClr val="000000"/>
                </a:solidFill>
                <a:effectLst/>
                <a:uLnTx/>
                <a:uFillTx/>
                <a:latin typeface="Arial" charset="0"/>
                <a:ea typeface="ＭＳ Ｐゴシック" pitchFamily="-111" charset="-128"/>
                <a:cs typeface="+mn-cs"/>
              </a:rPr>
              <a:pPr marL="0" marR="0" lvl="0" indent="0" algn="ctr" defTabSz="914400" rtl="0" eaLnBrk="1" fontAlgn="base" latinLnBrk="0" hangingPunct="1">
                <a:lnSpc>
                  <a:spcPct val="100000"/>
                </a:lnSpc>
                <a:spcBef>
                  <a:spcPct val="0"/>
                </a:spcBef>
                <a:spcAft>
                  <a:spcPct val="0"/>
                </a:spcAft>
                <a:buClrTx/>
                <a:buSzTx/>
                <a:buFontTx/>
                <a:buNone/>
                <a:tabLst/>
                <a:defRPr/>
              </a:pPr>
              <a:t>6</a:t>
            </a:fld>
            <a:endParaRPr kumimoji="0" lang="en-US" sz="1100" b="0" i="0" u="none" strike="noStrike" kern="1200" cap="none" spc="0" normalizeH="0" baseline="0" noProof="0" dirty="0">
              <a:ln>
                <a:noFill/>
              </a:ln>
              <a:solidFill>
                <a:srgbClr val="000000"/>
              </a:solidFill>
              <a:effectLst/>
              <a:uLnTx/>
              <a:uFillTx/>
              <a:latin typeface="Arial" charset="0"/>
              <a:ea typeface="ＭＳ Ｐゴシック" pitchFamily="-111" charset="-128"/>
              <a:cs typeface="+mn-cs"/>
            </a:endParaRPr>
          </a:p>
        </p:txBody>
      </p:sp>
    </p:spTree>
    <p:extLst>
      <p:ext uri="{BB962C8B-B14F-4D97-AF65-F5344CB8AC3E}">
        <p14:creationId xmlns:p14="http://schemas.microsoft.com/office/powerpoint/2010/main" val="24405453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dirty="0"/>
              <a:t>DHS Communications</a:t>
            </a:r>
          </a:p>
        </p:txBody>
      </p:sp>
      <p:sp>
        <p:nvSpPr>
          <p:cNvPr id="3" name="Content Placeholder 2"/>
          <p:cNvSpPr>
            <a:spLocks noGrp="1"/>
          </p:cNvSpPr>
          <p:nvPr>
            <p:ph sz="quarter" idx="13"/>
          </p:nvPr>
        </p:nvSpPr>
        <p:spPr>
          <a:xfrm>
            <a:off x="762000" y="1371600"/>
            <a:ext cx="7543800" cy="4800600"/>
          </a:xfrm>
        </p:spPr>
        <p:txBody>
          <a:bodyPr/>
          <a:lstStyle/>
          <a:p>
            <a:r>
              <a:rPr lang="en-US" dirty="0"/>
              <a:t>Service Coordination</a:t>
            </a:r>
          </a:p>
          <a:p>
            <a:pPr lvl="1"/>
            <a:r>
              <a:rPr lang="en-US" dirty="0"/>
              <a:t>Until further notice, OLTL is permitting flexibility to choose to conduct monitoring and service plan meetings remotely, using phone or video conferencing solutions. Please reference the guidance document issued on March 17</a:t>
            </a:r>
            <a:r>
              <a:rPr lang="en-US" baseline="30000" dirty="0"/>
              <a:t>th</a:t>
            </a:r>
            <a:r>
              <a:rPr lang="en-US" dirty="0"/>
              <a:t> for additional procedures and documentation requirements.</a:t>
            </a:r>
          </a:p>
          <a:p>
            <a:pPr lvl="1"/>
            <a:r>
              <a:rPr lang="en-US" dirty="0"/>
              <a:t>Service Coordinators should be working with participants to implement their Emergency Back-Up Plan. </a:t>
            </a:r>
          </a:p>
          <a:p>
            <a:pPr lvl="1"/>
            <a:r>
              <a:rPr lang="en-US" dirty="0"/>
              <a:t>OLTL is asking that no reductions in service plans be implemented during this time of emergency. Service additions and updated authorizations will be expected when necessary.</a:t>
            </a:r>
          </a:p>
          <a:p>
            <a:pPr marL="457200" lvl="1" indent="0">
              <a:buNone/>
            </a:pPr>
            <a:endParaRPr lang="en-US" sz="2400" dirty="0"/>
          </a:p>
        </p:txBody>
      </p:sp>
      <p:sp>
        <p:nvSpPr>
          <p:cNvPr id="4" name="Date Placeholder 3"/>
          <p:cNvSpPr>
            <a:spLocks noGrp="1"/>
          </p:cNvSpPr>
          <p:nvPr>
            <p:ph type="dt" sz="half" idx="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A9AF69DB-14BC-449D-BC99-F24B05F8046E}" type="datetime1">
              <a:rPr kumimoji="0" lang="en-US" sz="1100" b="0" i="0" u="none" strike="noStrike" kern="1200" cap="none" spc="0" normalizeH="0" baseline="0" noProof="0" smtClean="0">
                <a:ln>
                  <a:noFill/>
                </a:ln>
                <a:solidFill>
                  <a:srgbClr val="000000"/>
                </a:solidFill>
                <a:effectLst/>
                <a:uLnTx/>
                <a:uFillTx/>
                <a:latin typeface="Arial" charset="0"/>
                <a:ea typeface="ＭＳ Ｐゴシック" pitchFamily="-111" charset="-128"/>
                <a:cs typeface="+mn-cs"/>
              </a:rPr>
              <a:pPr marL="0" marR="0" lvl="0" indent="0" algn="l" defTabSz="914400" rtl="0" eaLnBrk="1" fontAlgn="base" latinLnBrk="0" hangingPunct="1">
                <a:lnSpc>
                  <a:spcPct val="100000"/>
                </a:lnSpc>
                <a:spcBef>
                  <a:spcPct val="0"/>
                </a:spcBef>
                <a:spcAft>
                  <a:spcPct val="0"/>
                </a:spcAft>
                <a:buClrTx/>
                <a:buSzTx/>
                <a:buFontTx/>
                <a:buNone/>
                <a:tabLst/>
                <a:defRPr/>
              </a:pPr>
              <a:t>3/19/2020</a:t>
            </a:fld>
            <a:endParaRPr kumimoji="0" lang="en-US" sz="1100" b="0" i="0" u="none" strike="noStrike" kern="1200" cap="none" spc="0" normalizeH="0" baseline="0" noProof="0" dirty="0">
              <a:ln>
                <a:noFill/>
              </a:ln>
              <a:solidFill>
                <a:srgbClr val="000000"/>
              </a:solidFill>
              <a:effectLst/>
              <a:uLnTx/>
              <a:uFillTx/>
              <a:latin typeface="Arial" charset="0"/>
              <a:ea typeface="ＭＳ Ｐゴシック" pitchFamily="-111" charset="-128"/>
              <a:cs typeface="+mn-cs"/>
            </a:endParaRPr>
          </a:p>
        </p:txBody>
      </p:sp>
      <p:sp>
        <p:nvSpPr>
          <p:cNvPr id="5" name="Slide Number Placeholder 4"/>
          <p:cNvSpPr>
            <a:spLocks noGrp="1"/>
          </p:cNvSpPr>
          <p:nvPr>
            <p:ph type="sldNum" sz="quarter" idx="4"/>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70265E95-77F9-457A-9EE3-4D9004F83F9A}" type="slidenum">
              <a:rPr kumimoji="0" lang="en-US" sz="1100" b="0" i="0" u="none" strike="noStrike" kern="1200" cap="none" spc="0" normalizeH="0" baseline="0" noProof="0" smtClean="0">
                <a:ln>
                  <a:noFill/>
                </a:ln>
                <a:solidFill>
                  <a:srgbClr val="000000"/>
                </a:solidFill>
                <a:effectLst/>
                <a:uLnTx/>
                <a:uFillTx/>
                <a:latin typeface="Arial" charset="0"/>
                <a:ea typeface="ＭＳ Ｐゴシック" pitchFamily="-111" charset="-128"/>
                <a:cs typeface="+mn-cs"/>
              </a:rPr>
              <a:pPr marL="0" marR="0" lvl="0" indent="0" algn="ctr" defTabSz="914400" rtl="0" eaLnBrk="1" fontAlgn="base" latinLnBrk="0" hangingPunct="1">
                <a:lnSpc>
                  <a:spcPct val="100000"/>
                </a:lnSpc>
                <a:spcBef>
                  <a:spcPct val="0"/>
                </a:spcBef>
                <a:spcAft>
                  <a:spcPct val="0"/>
                </a:spcAft>
                <a:buClrTx/>
                <a:buSzTx/>
                <a:buFontTx/>
                <a:buNone/>
                <a:tabLst/>
                <a:defRPr/>
              </a:pPr>
              <a:t>7</a:t>
            </a:fld>
            <a:endParaRPr kumimoji="0" lang="en-US" sz="1100" b="0" i="0" u="none" strike="noStrike" kern="1200" cap="none" spc="0" normalizeH="0" baseline="0" noProof="0">
              <a:ln>
                <a:noFill/>
              </a:ln>
              <a:solidFill>
                <a:srgbClr val="000000"/>
              </a:solidFill>
              <a:effectLst/>
              <a:uLnTx/>
              <a:uFillTx/>
              <a:latin typeface="Arial" charset="0"/>
              <a:ea typeface="ＭＳ Ｐゴシック" pitchFamily="-111" charset="-128"/>
              <a:cs typeface="+mn-cs"/>
            </a:endParaRPr>
          </a:p>
        </p:txBody>
      </p:sp>
    </p:spTree>
    <p:extLst>
      <p:ext uri="{BB962C8B-B14F-4D97-AF65-F5344CB8AC3E}">
        <p14:creationId xmlns:p14="http://schemas.microsoft.com/office/powerpoint/2010/main" val="39211320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dirty="0"/>
              <a:t>DHS Communications</a:t>
            </a:r>
          </a:p>
        </p:txBody>
      </p:sp>
      <p:sp>
        <p:nvSpPr>
          <p:cNvPr id="3" name="Content Placeholder 2"/>
          <p:cNvSpPr>
            <a:spLocks noGrp="1"/>
          </p:cNvSpPr>
          <p:nvPr>
            <p:ph sz="quarter" idx="13"/>
          </p:nvPr>
        </p:nvSpPr>
        <p:spPr>
          <a:xfrm>
            <a:off x="762000" y="1447800"/>
            <a:ext cx="7543800" cy="4800600"/>
          </a:xfrm>
        </p:spPr>
        <p:txBody>
          <a:bodyPr/>
          <a:lstStyle/>
          <a:p>
            <a:r>
              <a:rPr lang="en-US" sz="2800" dirty="0"/>
              <a:t>Nursing Facilities, Personal Care Homes, and Assisted Living Residences</a:t>
            </a:r>
          </a:p>
          <a:p>
            <a:pPr lvl="1"/>
            <a:r>
              <a:rPr lang="en-US" sz="2400" dirty="0"/>
              <a:t>DOH has issued guidance on visitation in Nursing Facilities due to COVID-19. OLTL is asking that all Personal Care Homes and Assisted Living Residences adopt and implement the same guidance.</a:t>
            </a:r>
          </a:p>
          <a:p>
            <a:pPr lvl="1"/>
            <a:endParaRPr lang="en-US" sz="2400" dirty="0"/>
          </a:p>
        </p:txBody>
      </p:sp>
      <p:sp>
        <p:nvSpPr>
          <p:cNvPr id="4" name="Date Placeholder 3"/>
          <p:cNvSpPr>
            <a:spLocks noGrp="1"/>
          </p:cNvSpPr>
          <p:nvPr>
            <p:ph type="dt" sz="half" idx="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A9AF69DB-14BC-449D-BC99-F24B05F8046E}" type="datetime1">
              <a:rPr kumimoji="0" lang="en-US" sz="1100" b="0" i="0" u="none" strike="noStrike" kern="1200" cap="none" spc="0" normalizeH="0" baseline="0" noProof="0" smtClean="0">
                <a:ln>
                  <a:noFill/>
                </a:ln>
                <a:solidFill>
                  <a:srgbClr val="000000"/>
                </a:solidFill>
                <a:effectLst/>
                <a:uLnTx/>
                <a:uFillTx/>
                <a:latin typeface="Arial" charset="0"/>
                <a:ea typeface="ＭＳ Ｐゴシック" pitchFamily="-111" charset="-128"/>
                <a:cs typeface="+mn-cs"/>
              </a:rPr>
              <a:pPr marL="0" marR="0" lvl="0" indent="0" algn="l" defTabSz="914400" rtl="0" eaLnBrk="1" fontAlgn="base" latinLnBrk="0" hangingPunct="1">
                <a:lnSpc>
                  <a:spcPct val="100000"/>
                </a:lnSpc>
                <a:spcBef>
                  <a:spcPct val="0"/>
                </a:spcBef>
                <a:spcAft>
                  <a:spcPct val="0"/>
                </a:spcAft>
                <a:buClrTx/>
                <a:buSzTx/>
                <a:buFontTx/>
                <a:buNone/>
                <a:tabLst/>
                <a:defRPr/>
              </a:pPr>
              <a:t>3/19/2020</a:t>
            </a:fld>
            <a:endParaRPr kumimoji="0" lang="en-US" sz="1100" b="0" i="0" u="none" strike="noStrike" kern="1200" cap="none" spc="0" normalizeH="0" baseline="0" noProof="0" dirty="0">
              <a:ln>
                <a:noFill/>
              </a:ln>
              <a:solidFill>
                <a:srgbClr val="000000"/>
              </a:solidFill>
              <a:effectLst/>
              <a:uLnTx/>
              <a:uFillTx/>
              <a:latin typeface="Arial" charset="0"/>
              <a:ea typeface="ＭＳ Ｐゴシック" pitchFamily="-111" charset="-128"/>
              <a:cs typeface="+mn-cs"/>
            </a:endParaRPr>
          </a:p>
        </p:txBody>
      </p:sp>
      <p:sp>
        <p:nvSpPr>
          <p:cNvPr id="5" name="Slide Number Placeholder 4"/>
          <p:cNvSpPr>
            <a:spLocks noGrp="1"/>
          </p:cNvSpPr>
          <p:nvPr>
            <p:ph type="sldNum" sz="quarter" idx="4"/>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70265E95-77F9-457A-9EE3-4D9004F83F9A}" type="slidenum">
              <a:rPr kumimoji="0" lang="en-US" sz="1100" b="0" i="0" u="none" strike="noStrike" kern="1200" cap="none" spc="0" normalizeH="0" baseline="0" noProof="0" smtClean="0">
                <a:ln>
                  <a:noFill/>
                </a:ln>
                <a:solidFill>
                  <a:srgbClr val="000000"/>
                </a:solidFill>
                <a:effectLst/>
                <a:uLnTx/>
                <a:uFillTx/>
                <a:latin typeface="Arial" charset="0"/>
                <a:ea typeface="ＭＳ Ｐゴシック" pitchFamily="-111" charset="-128"/>
                <a:cs typeface="+mn-cs"/>
              </a:rPr>
              <a:pPr marL="0" marR="0" lvl="0" indent="0" algn="ctr" defTabSz="914400" rtl="0" eaLnBrk="1" fontAlgn="base" latinLnBrk="0" hangingPunct="1">
                <a:lnSpc>
                  <a:spcPct val="100000"/>
                </a:lnSpc>
                <a:spcBef>
                  <a:spcPct val="0"/>
                </a:spcBef>
                <a:spcAft>
                  <a:spcPct val="0"/>
                </a:spcAft>
                <a:buClrTx/>
                <a:buSzTx/>
                <a:buFontTx/>
                <a:buNone/>
                <a:tabLst/>
                <a:defRPr/>
              </a:pPr>
              <a:t>8</a:t>
            </a:fld>
            <a:endParaRPr kumimoji="0" lang="en-US" sz="1100" b="0" i="0" u="none" strike="noStrike" kern="1200" cap="none" spc="0" normalizeH="0" baseline="0" noProof="0">
              <a:ln>
                <a:noFill/>
              </a:ln>
              <a:solidFill>
                <a:srgbClr val="000000"/>
              </a:solidFill>
              <a:effectLst/>
              <a:uLnTx/>
              <a:uFillTx/>
              <a:latin typeface="Arial" charset="0"/>
              <a:ea typeface="ＭＳ Ｐゴシック" pitchFamily="-111" charset="-128"/>
              <a:cs typeface="+mn-cs"/>
            </a:endParaRPr>
          </a:p>
        </p:txBody>
      </p:sp>
    </p:spTree>
    <p:extLst>
      <p:ext uri="{BB962C8B-B14F-4D97-AF65-F5344CB8AC3E}">
        <p14:creationId xmlns:p14="http://schemas.microsoft.com/office/powerpoint/2010/main" val="29751410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dirty="0"/>
              <a:t>DHS Communications</a:t>
            </a:r>
          </a:p>
        </p:txBody>
      </p:sp>
      <p:sp>
        <p:nvSpPr>
          <p:cNvPr id="3" name="Content Placeholder 2"/>
          <p:cNvSpPr>
            <a:spLocks noGrp="1"/>
          </p:cNvSpPr>
          <p:nvPr>
            <p:ph sz="quarter" idx="13"/>
          </p:nvPr>
        </p:nvSpPr>
        <p:spPr>
          <a:xfrm>
            <a:off x="762000" y="1447800"/>
            <a:ext cx="7543800" cy="4800600"/>
          </a:xfrm>
        </p:spPr>
        <p:txBody>
          <a:bodyPr/>
          <a:lstStyle/>
          <a:p>
            <a:r>
              <a:rPr lang="en-US" dirty="0"/>
              <a:t>Upcoming communications from OLTL will address:</a:t>
            </a:r>
          </a:p>
          <a:p>
            <a:pPr lvl="1"/>
            <a:r>
              <a:rPr lang="en-US" dirty="0"/>
              <a:t>Additional updates for Personal Care Homes and Assisted Living Residences</a:t>
            </a:r>
          </a:p>
          <a:p>
            <a:pPr lvl="1"/>
            <a:r>
              <a:rPr lang="en-US" dirty="0"/>
              <a:t>1915c Appendix </a:t>
            </a:r>
            <a:r>
              <a:rPr lang="en-US"/>
              <a:t>K </a:t>
            </a:r>
            <a:endParaRPr lang="en-US" dirty="0"/>
          </a:p>
          <a:p>
            <a:pPr marL="457200" lvl="1" indent="0">
              <a:buNone/>
            </a:pPr>
            <a:endParaRPr lang="en-US" dirty="0"/>
          </a:p>
          <a:p>
            <a:r>
              <a:rPr lang="en-US" dirty="0"/>
              <a:t>All new communications will be distributed through OLTL listservs.</a:t>
            </a:r>
          </a:p>
          <a:p>
            <a:r>
              <a:rPr lang="en-US" dirty="0"/>
              <a:t>All previously distributed communications can be accessed at: </a:t>
            </a:r>
            <a:r>
              <a:rPr lang="en-US" dirty="0">
                <a:hlinkClick r:id="rId2"/>
              </a:rPr>
              <a:t>https://www.dhs.pa.gov/providers/Providers/Pages/Coronavirus-2020.aspx</a:t>
            </a:r>
            <a:endParaRPr lang="en-US" dirty="0"/>
          </a:p>
          <a:p>
            <a:endParaRPr lang="en-US" sz="2800" dirty="0"/>
          </a:p>
          <a:p>
            <a:pPr lvl="1"/>
            <a:endParaRPr lang="en-US" sz="2400" dirty="0"/>
          </a:p>
          <a:p>
            <a:pPr lvl="1"/>
            <a:endParaRPr lang="en-US" sz="2400" dirty="0"/>
          </a:p>
        </p:txBody>
      </p:sp>
      <p:sp>
        <p:nvSpPr>
          <p:cNvPr id="4" name="Date Placeholder 3"/>
          <p:cNvSpPr>
            <a:spLocks noGrp="1"/>
          </p:cNvSpPr>
          <p:nvPr>
            <p:ph type="dt" sz="half" idx="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A9AF69DB-14BC-449D-BC99-F24B05F8046E}" type="datetime1">
              <a:rPr kumimoji="0" lang="en-US" sz="1100" b="0" i="0" u="none" strike="noStrike" kern="1200" cap="none" spc="0" normalizeH="0" baseline="0" noProof="0" smtClean="0">
                <a:ln>
                  <a:noFill/>
                </a:ln>
                <a:solidFill>
                  <a:srgbClr val="000000"/>
                </a:solidFill>
                <a:effectLst/>
                <a:uLnTx/>
                <a:uFillTx/>
                <a:latin typeface="Arial" charset="0"/>
                <a:ea typeface="ＭＳ Ｐゴシック" pitchFamily="-111" charset="-128"/>
                <a:cs typeface="+mn-cs"/>
              </a:rPr>
              <a:pPr marL="0" marR="0" lvl="0" indent="0" algn="l" defTabSz="914400" rtl="0" eaLnBrk="1" fontAlgn="base" latinLnBrk="0" hangingPunct="1">
                <a:lnSpc>
                  <a:spcPct val="100000"/>
                </a:lnSpc>
                <a:spcBef>
                  <a:spcPct val="0"/>
                </a:spcBef>
                <a:spcAft>
                  <a:spcPct val="0"/>
                </a:spcAft>
                <a:buClrTx/>
                <a:buSzTx/>
                <a:buFontTx/>
                <a:buNone/>
                <a:tabLst/>
                <a:defRPr/>
              </a:pPr>
              <a:t>3/19/2020</a:t>
            </a:fld>
            <a:endParaRPr kumimoji="0" lang="en-US" sz="1100" b="0" i="0" u="none" strike="noStrike" kern="1200" cap="none" spc="0" normalizeH="0" baseline="0" noProof="0" dirty="0">
              <a:ln>
                <a:noFill/>
              </a:ln>
              <a:solidFill>
                <a:srgbClr val="000000"/>
              </a:solidFill>
              <a:effectLst/>
              <a:uLnTx/>
              <a:uFillTx/>
              <a:latin typeface="Arial" charset="0"/>
              <a:ea typeface="ＭＳ Ｐゴシック" pitchFamily="-111" charset="-128"/>
              <a:cs typeface="+mn-cs"/>
            </a:endParaRPr>
          </a:p>
        </p:txBody>
      </p:sp>
      <p:sp>
        <p:nvSpPr>
          <p:cNvPr id="5" name="Slide Number Placeholder 4"/>
          <p:cNvSpPr>
            <a:spLocks noGrp="1"/>
          </p:cNvSpPr>
          <p:nvPr>
            <p:ph type="sldNum" sz="quarter" idx="4"/>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70265E95-77F9-457A-9EE3-4D9004F83F9A}" type="slidenum">
              <a:rPr kumimoji="0" lang="en-US" sz="1100" b="0" i="0" u="none" strike="noStrike" kern="1200" cap="none" spc="0" normalizeH="0" baseline="0" noProof="0" smtClean="0">
                <a:ln>
                  <a:noFill/>
                </a:ln>
                <a:solidFill>
                  <a:srgbClr val="000000"/>
                </a:solidFill>
                <a:effectLst/>
                <a:uLnTx/>
                <a:uFillTx/>
                <a:latin typeface="Arial" charset="0"/>
                <a:ea typeface="ＭＳ Ｐゴシック" pitchFamily="-111" charset="-128"/>
                <a:cs typeface="+mn-cs"/>
              </a:rPr>
              <a:pPr marL="0" marR="0" lvl="0" indent="0" algn="ctr" defTabSz="914400" rtl="0" eaLnBrk="1" fontAlgn="base" latinLnBrk="0" hangingPunct="1">
                <a:lnSpc>
                  <a:spcPct val="100000"/>
                </a:lnSpc>
                <a:spcBef>
                  <a:spcPct val="0"/>
                </a:spcBef>
                <a:spcAft>
                  <a:spcPct val="0"/>
                </a:spcAft>
                <a:buClrTx/>
                <a:buSzTx/>
                <a:buFontTx/>
                <a:buNone/>
                <a:tabLst/>
                <a:defRPr/>
              </a:pPr>
              <a:t>9</a:t>
            </a:fld>
            <a:endParaRPr kumimoji="0" lang="en-US" sz="1100" b="0" i="0" u="none" strike="noStrike" kern="1200" cap="none" spc="0" normalizeH="0" baseline="0" noProof="0">
              <a:ln>
                <a:noFill/>
              </a:ln>
              <a:solidFill>
                <a:srgbClr val="000000"/>
              </a:solidFill>
              <a:effectLst/>
              <a:uLnTx/>
              <a:uFillTx/>
              <a:latin typeface="Arial" charset="0"/>
              <a:ea typeface="ＭＳ Ｐゴシック" pitchFamily="-111" charset="-128"/>
              <a:cs typeface="+mn-cs"/>
            </a:endParaRPr>
          </a:p>
        </p:txBody>
      </p:sp>
    </p:spTree>
    <p:extLst>
      <p:ext uri="{BB962C8B-B14F-4D97-AF65-F5344CB8AC3E}">
        <p14:creationId xmlns:p14="http://schemas.microsoft.com/office/powerpoint/2010/main" val="3804667964"/>
      </p:ext>
    </p:extLst>
  </p:cSld>
  <p:clrMapOvr>
    <a:masterClrMapping/>
  </p:clrMapOvr>
</p:sld>
</file>

<file path=ppt/theme/theme1.xml><?xml version="1.0" encoding="utf-8"?>
<a:theme xmlns:a="http://schemas.openxmlformats.org/drawingml/2006/main" name="DHS Presentations Template 1v3">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DHS PowerPoint Presentation 1.pptx" id="{A4CA6612-190B-47EA-AE1A-FB187C809D97}" vid="{1DF0AFB9-68A5-49FB-9C2B-79FFDC7243D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F343D33A6DD9E4FA5DA4620AAA2369D" ma:contentTypeVersion="1" ma:contentTypeDescription="Create a new document." ma:contentTypeScope="" ma:versionID="511e3077fe1f301f9638229852364680">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D6933ED3-368D-4622-8AA4-8B5D523BD008}"/>
</file>

<file path=customXml/itemProps2.xml><?xml version="1.0" encoding="utf-8"?>
<ds:datastoreItem xmlns:ds="http://schemas.openxmlformats.org/officeDocument/2006/customXml" ds:itemID="{892E1380-AF64-46F3-A221-EFA3E67BA6FA}"/>
</file>

<file path=customXml/itemProps3.xml><?xml version="1.0" encoding="utf-8"?>
<ds:datastoreItem xmlns:ds="http://schemas.openxmlformats.org/officeDocument/2006/customXml" ds:itemID="{7C3C17D4-03DA-495E-B409-0B20B2665096}"/>
</file>

<file path=docProps/app.xml><?xml version="1.0" encoding="utf-8"?>
<Properties xmlns="http://schemas.openxmlformats.org/officeDocument/2006/extended-properties" xmlns:vt="http://schemas.openxmlformats.org/officeDocument/2006/docPropsVTypes">
  <Template/>
  <TotalTime>203</TotalTime>
  <Words>580</Words>
  <Application>Microsoft Office PowerPoint</Application>
  <PresentationFormat>On-screen Show (4:3)</PresentationFormat>
  <Paragraphs>81</Paragraphs>
  <Slides>11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DHS Presentations Template 1v3</vt:lpstr>
      <vt:lpstr>Third Thursday Webinar: COVID-19 Update</vt:lpstr>
      <vt:lpstr>Agenda</vt:lpstr>
      <vt:lpstr>CMS Updates</vt:lpstr>
      <vt:lpstr>Stakeholder Communication</vt:lpstr>
      <vt:lpstr>DOH Guidance</vt:lpstr>
      <vt:lpstr>DHS Communications</vt:lpstr>
      <vt:lpstr>DHS Communications</vt:lpstr>
      <vt:lpstr>DHS Communications</vt:lpstr>
      <vt:lpstr>DHS Communications</vt:lpstr>
      <vt:lpstr>CHC-MCO Updates</vt:lpstr>
      <vt:lpstr>Questions?</vt:lpstr>
    </vt:vector>
  </TitlesOfParts>
  <Company>KPMG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Aimee West</dc:creator>
  <cp:lastModifiedBy>Wierman, Kristen</cp:lastModifiedBy>
  <cp:revision>37</cp:revision>
  <cp:lastPrinted>2009-01-26T15:49:04Z</cp:lastPrinted>
  <dcterms:created xsi:type="dcterms:W3CDTF">2014-12-08T14:41:22Z</dcterms:created>
  <dcterms:modified xsi:type="dcterms:W3CDTF">2020-03-19T13:10:59Z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0x010100BF343D33A6DD9E4FA5DA4620AAA2369D</vt:lpwstr>
  </property>
  <property fmtid="{D5CDD505-2E9C-101B-9397-08002B2CF9AE}" pid="3" name="Order">
    <vt:r8>17600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TemplateUrl">
    <vt:lpwstr/>
  </property>
</Properties>
</file>