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30.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10" r:id="rId2"/>
  </p:sldMasterIdLst>
  <p:notesMasterIdLst>
    <p:notesMasterId r:id="rId25"/>
  </p:notesMasterIdLst>
  <p:handoutMasterIdLst>
    <p:handoutMasterId r:id="rId26"/>
  </p:handoutMasterIdLst>
  <p:sldIdLst>
    <p:sldId id="256" r:id="rId3"/>
    <p:sldId id="273" r:id="rId4"/>
    <p:sldId id="322" r:id="rId5"/>
    <p:sldId id="274" r:id="rId6"/>
    <p:sldId id="302" r:id="rId7"/>
    <p:sldId id="299" r:id="rId8"/>
    <p:sldId id="527" r:id="rId9"/>
    <p:sldId id="276" r:id="rId10"/>
    <p:sldId id="294" r:id="rId11"/>
    <p:sldId id="327" r:id="rId12"/>
    <p:sldId id="277" r:id="rId13"/>
    <p:sldId id="319" r:id="rId14"/>
    <p:sldId id="515" r:id="rId15"/>
    <p:sldId id="516" r:id="rId16"/>
    <p:sldId id="526" r:id="rId17"/>
    <p:sldId id="518" r:id="rId18"/>
    <p:sldId id="517" r:id="rId19"/>
    <p:sldId id="520" r:id="rId20"/>
    <p:sldId id="525" r:id="rId21"/>
    <p:sldId id="519" r:id="rId22"/>
    <p:sldId id="522" r:id="rId23"/>
    <p:sldId id="259"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ADDD"/>
    <a:srgbClr val="80AED0"/>
    <a:srgbClr val="80AEE6"/>
    <a:srgbClr val="80AEE0"/>
    <a:srgbClr val="80AEEA"/>
    <a:srgbClr val="00B0E6"/>
    <a:srgbClr val="00B0ED"/>
    <a:srgbClr val="80AED5"/>
    <a:srgbClr val="013E7F"/>
    <a:srgbClr val="7EA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8" autoAdjust="0"/>
    <p:restoredTop sz="93661" autoAdjust="0"/>
  </p:normalViewPr>
  <p:slideViewPr>
    <p:cSldViewPr>
      <p:cViewPr varScale="1">
        <p:scale>
          <a:sx n="67" d="100"/>
          <a:sy n="67" d="100"/>
        </p:scale>
        <p:origin x="13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100" d="100"/>
          <a:sy n="100" d="100"/>
        </p:scale>
        <p:origin x="246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5/21/2020</a:t>
            </a:fld>
            <a:endParaRPr lang="en-US"/>
          </a:p>
        </p:txBody>
      </p:sp>
      <p:sp>
        <p:nvSpPr>
          <p:cNvPr id="2765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DF6D97-B4F4-4FC9-80FB-0A782C57BE63}" type="datetimeFigureOut">
              <a:rPr lang="en-US" smtClean="0"/>
              <a:t>5/21/2020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3C8DCC-A699-4726-B387-DEE03FDAAF64}" type="slidenum">
              <a:rPr lang="en-US" smtClean="0"/>
              <a:t>‹#›</a:t>
            </a:fld>
            <a:endParaRPr lang="en-US"/>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1</a:t>
            </a:fld>
            <a:endParaRPr lang="en-US"/>
          </a:p>
        </p:txBody>
      </p:sp>
    </p:spTree>
    <p:extLst>
      <p:ext uri="{BB962C8B-B14F-4D97-AF65-F5344CB8AC3E}">
        <p14:creationId xmlns:p14="http://schemas.microsoft.com/office/powerpoint/2010/main" val="388727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264817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324882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10</a:t>
            </a:fld>
            <a:endParaRPr lang="en-US"/>
          </a:p>
        </p:txBody>
      </p:sp>
    </p:spTree>
    <p:extLst>
      <p:ext uri="{BB962C8B-B14F-4D97-AF65-F5344CB8AC3E}">
        <p14:creationId xmlns:p14="http://schemas.microsoft.com/office/powerpoint/2010/main" val="2967364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411453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7481D0-7C2D-4A5E-BF5C-486539C5281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46243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7481D0-7C2D-4A5E-BF5C-486539C5281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230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FB6826-B3ED-4798-B521-4B5857165F20}" type="datetime1">
              <a:rPr lang="en-US" smtClean="0"/>
              <a:t>5/21/2020</a:t>
            </a:fld>
            <a:endParaRPr lang="en-US" dirty="0"/>
          </a:p>
        </p:txBody>
      </p:sp>
      <p:sp>
        <p:nvSpPr>
          <p:cNvPr id="5"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6680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58CA0DCF-9671-478C-8E9F-DB0E90190FA4}"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E5647A85-CAAB-4E71-A754-EF073D9F7B11}" type="slidenum">
              <a:rPr lang="en-US" altLang="en-US"/>
              <a:pPr>
                <a:defRPr/>
              </a:pPr>
              <a:t>‹#›</a:t>
            </a:fld>
            <a:endParaRPr lang="en-US" altLang="en-US"/>
          </a:p>
        </p:txBody>
      </p:sp>
    </p:spTree>
    <p:extLst>
      <p:ext uri="{BB962C8B-B14F-4D97-AF65-F5344CB8AC3E}">
        <p14:creationId xmlns:p14="http://schemas.microsoft.com/office/powerpoint/2010/main" val="242122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312F9626-433B-43A0-A03A-17FA75C6E1FC}"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2083F49A-8504-41F8-8285-0557A2C69B81}" type="slidenum">
              <a:rPr lang="en-US" altLang="en-US"/>
              <a:pPr>
                <a:defRPr/>
              </a:pPr>
              <a:t>‹#›</a:t>
            </a:fld>
            <a:endParaRPr lang="en-US" altLang="en-US"/>
          </a:p>
        </p:txBody>
      </p:sp>
    </p:spTree>
    <p:extLst>
      <p:ext uri="{BB962C8B-B14F-4D97-AF65-F5344CB8AC3E}">
        <p14:creationId xmlns:p14="http://schemas.microsoft.com/office/powerpoint/2010/main" val="3476785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92409EEB-5277-4CDE-A0D4-BAD61327AFA1}" type="datetime1">
              <a:rPr lang="en-US"/>
              <a:pPr>
                <a:defRPr/>
              </a:pPr>
              <a:t>5/21/2020</a:t>
            </a:fld>
            <a:endParaRPr lang="en-US" dirty="0"/>
          </a:p>
        </p:txBody>
      </p:sp>
      <p:sp>
        <p:nvSpPr>
          <p:cNvPr id="3"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E0158BE1-37D9-4D6B-A4E7-0846FD0FA93B}" type="slidenum">
              <a:rPr lang="en-US" altLang="en-US"/>
              <a:pPr>
                <a:defRPr/>
              </a:pPr>
              <a:t>‹#›</a:t>
            </a:fld>
            <a:endParaRPr lang="en-US" altLang="en-US"/>
          </a:p>
        </p:txBody>
      </p:sp>
    </p:spTree>
    <p:extLst>
      <p:ext uri="{BB962C8B-B14F-4D97-AF65-F5344CB8AC3E}">
        <p14:creationId xmlns:p14="http://schemas.microsoft.com/office/powerpoint/2010/main" val="970370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D1D44AA3-B27D-4EAA-94E6-9604A746CFA1}" type="slidenum">
              <a:rPr lang="en-US" altLang="en-US"/>
              <a:pPr>
                <a:defRPr/>
              </a:pPr>
              <a:t>‹#›</a:t>
            </a:fld>
            <a:endParaRPr lang="en-US" altLang="en-US"/>
          </a:p>
        </p:txBody>
      </p:sp>
    </p:spTree>
    <p:extLst>
      <p:ext uri="{BB962C8B-B14F-4D97-AF65-F5344CB8AC3E}">
        <p14:creationId xmlns:p14="http://schemas.microsoft.com/office/powerpoint/2010/main" val="94181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0E14B7A1-65EE-4C0E-ADA0-45E2DDB7E649}"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84B37D94-13A7-42C3-9BFB-40ADDF26AF80}" type="slidenum">
              <a:rPr lang="en-US" altLang="en-US"/>
              <a:pPr>
                <a:defRPr/>
              </a:pPr>
              <a:t>‹#›</a:t>
            </a:fld>
            <a:endParaRPr lang="en-US" altLang="en-US"/>
          </a:p>
        </p:txBody>
      </p:sp>
    </p:spTree>
    <p:extLst>
      <p:ext uri="{BB962C8B-B14F-4D97-AF65-F5344CB8AC3E}">
        <p14:creationId xmlns:p14="http://schemas.microsoft.com/office/powerpoint/2010/main" val="1027378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F1F33027-756F-452E-92F3-BACD4EAD9DF3}"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9E52392D-3034-4AF0-B4D2-EF7B31EB43C8}" type="slidenum">
              <a:rPr lang="en-US" altLang="en-US"/>
              <a:pPr>
                <a:defRPr/>
              </a:pPr>
              <a:t>‹#›</a:t>
            </a:fld>
            <a:endParaRPr lang="en-US" altLang="en-US"/>
          </a:p>
        </p:txBody>
      </p:sp>
    </p:spTree>
    <p:extLst>
      <p:ext uri="{BB962C8B-B14F-4D97-AF65-F5344CB8AC3E}">
        <p14:creationId xmlns:p14="http://schemas.microsoft.com/office/powerpoint/2010/main" val="663953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7971B047-BAB0-4DA6-B497-AEA1C1B73B9D}"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5B9B15B0-1295-45BD-8E48-7C0FC3B104AD}" type="slidenum">
              <a:rPr lang="en-US" altLang="en-US"/>
              <a:pPr>
                <a:defRPr/>
              </a:pPr>
              <a:t>‹#›</a:t>
            </a:fld>
            <a:endParaRPr lang="en-US" altLang="en-US"/>
          </a:p>
        </p:txBody>
      </p:sp>
    </p:spTree>
    <p:extLst>
      <p:ext uri="{BB962C8B-B14F-4D97-AF65-F5344CB8AC3E}">
        <p14:creationId xmlns:p14="http://schemas.microsoft.com/office/powerpoint/2010/main" val="3179772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8033F23C-FE0D-4774-ADEA-5629F94019BD}" type="slidenum">
              <a:rPr lang="en-US" altLang="en-US"/>
              <a:pPr>
                <a:defRPr/>
              </a:pPr>
              <a:t>‹#›</a:t>
            </a:fld>
            <a:endParaRPr lang="en-US" altLang="en-US"/>
          </a:p>
        </p:txBody>
      </p:sp>
    </p:spTree>
    <p:extLst>
      <p:ext uri="{BB962C8B-B14F-4D97-AF65-F5344CB8AC3E}">
        <p14:creationId xmlns:p14="http://schemas.microsoft.com/office/powerpoint/2010/main" val="4253505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56D87306-7506-4856-91C5-4415EAC06672}"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99FD27F4-16EB-4633-A34D-AFAC3918E4BD}" type="slidenum">
              <a:rPr lang="en-US" altLang="en-US"/>
              <a:pPr>
                <a:defRPr/>
              </a:pPr>
              <a:t>‹#›</a:t>
            </a:fld>
            <a:endParaRPr lang="en-US" altLang="en-US"/>
          </a:p>
        </p:txBody>
      </p:sp>
    </p:spTree>
    <p:extLst>
      <p:ext uri="{BB962C8B-B14F-4D97-AF65-F5344CB8AC3E}">
        <p14:creationId xmlns:p14="http://schemas.microsoft.com/office/powerpoint/2010/main" val="3147987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5C60BFF4-AC41-402A-8CD8-F4F69BB3CA25}"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B9987909-2CBA-41D5-BF29-8A71216DC94D}" type="slidenum">
              <a:rPr lang="en-US" altLang="en-US"/>
              <a:pPr>
                <a:defRPr/>
              </a:pPr>
              <a:t>‹#›</a:t>
            </a:fld>
            <a:endParaRPr lang="en-US" altLang="en-US"/>
          </a:p>
        </p:txBody>
      </p:sp>
    </p:spTree>
    <p:extLst>
      <p:ext uri="{BB962C8B-B14F-4D97-AF65-F5344CB8AC3E}">
        <p14:creationId xmlns:p14="http://schemas.microsoft.com/office/powerpoint/2010/main" val="331634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9016256-A15E-472F-A44B-6D4C4106F6AD}" type="datetime1">
              <a:rPr lang="en-US" smtClean="0"/>
              <a:t>5/21/2020</a:t>
            </a:fld>
            <a:endParaRPr lang="en-US" dirty="0"/>
          </a:p>
        </p:txBody>
      </p:sp>
      <p:sp>
        <p:nvSpPr>
          <p:cNvPr id="12"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35395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B2E04321-F016-4980-AD3C-9178B767531C}"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AE2A4698-32B8-4F6C-9E7D-11233064BC36}" type="slidenum">
              <a:rPr lang="en-US" altLang="en-US"/>
              <a:pPr>
                <a:defRPr/>
              </a:pPr>
              <a:t>‹#›</a:t>
            </a:fld>
            <a:endParaRPr lang="en-US" altLang="en-US"/>
          </a:p>
        </p:txBody>
      </p:sp>
    </p:spTree>
    <p:extLst>
      <p:ext uri="{BB962C8B-B14F-4D97-AF65-F5344CB8AC3E}">
        <p14:creationId xmlns:p14="http://schemas.microsoft.com/office/powerpoint/2010/main" val="3154099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BFFEB8A8-BE7C-4B26-9CDF-86C64B4A986A}" type="slidenum">
              <a:rPr lang="en-US" altLang="en-US"/>
              <a:pPr>
                <a:defRPr/>
              </a:pPr>
              <a:t>‹#›</a:t>
            </a:fld>
            <a:endParaRPr lang="en-US" altLang="en-US"/>
          </a:p>
        </p:txBody>
      </p:sp>
    </p:spTree>
    <p:extLst>
      <p:ext uri="{BB962C8B-B14F-4D97-AF65-F5344CB8AC3E}">
        <p14:creationId xmlns:p14="http://schemas.microsoft.com/office/powerpoint/2010/main" val="1334609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endParaRPr lang="en-US"/>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425BFD5A-2AD6-4159-86BA-A5F2E045B17F}" type="slidenum">
              <a:rPr lang="en-US" altLang="en-US"/>
              <a:pPr>
                <a:defRPr/>
              </a:pPr>
              <a:t>‹#›</a:t>
            </a:fld>
            <a:endParaRPr lang="en-US" altLang="en-US"/>
          </a:p>
        </p:txBody>
      </p:sp>
    </p:spTree>
    <p:extLst>
      <p:ext uri="{BB962C8B-B14F-4D97-AF65-F5344CB8AC3E}">
        <p14:creationId xmlns:p14="http://schemas.microsoft.com/office/powerpoint/2010/main" val="1018936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endParaRPr lang="en-US"/>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A72A4B31-4FAA-4C6E-874B-A882185AA092}" type="slidenum">
              <a:rPr lang="en-US" altLang="en-US"/>
              <a:pPr>
                <a:defRPr/>
              </a:pPr>
              <a:t>‹#›</a:t>
            </a:fld>
            <a:endParaRPr lang="en-US" altLang="en-US"/>
          </a:p>
        </p:txBody>
      </p:sp>
    </p:spTree>
    <p:extLst>
      <p:ext uri="{BB962C8B-B14F-4D97-AF65-F5344CB8AC3E}">
        <p14:creationId xmlns:p14="http://schemas.microsoft.com/office/powerpoint/2010/main" val="24228172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210220C0-14A7-4BA2-B673-81BDCB597316}"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5750737E-83AE-491E-B3D7-6FE8E92B3D89}" type="slidenum">
              <a:rPr lang="en-US" altLang="en-US"/>
              <a:pPr>
                <a:defRPr/>
              </a:pPr>
              <a:t>‹#›</a:t>
            </a:fld>
            <a:endParaRPr lang="en-US" altLang="en-US"/>
          </a:p>
        </p:txBody>
      </p:sp>
    </p:spTree>
    <p:extLst>
      <p:ext uri="{BB962C8B-B14F-4D97-AF65-F5344CB8AC3E}">
        <p14:creationId xmlns:p14="http://schemas.microsoft.com/office/powerpoint/2010/main" val="2959856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AA2A4509-7ACB-453E-A922-C88A77DAC1ED}" type="slidenum">
              <a:rPr lang="en-US" altLang="en-US"/>
              <a:pPr>
                <a:defRPr/>
              </a:pPr>
              <a:t>‹#›</a:t>
            </a:fld>
            <a:endParaRPr lang="en-US" altLang="en-US"/>
          </a:p>
        </p:txBody>
      </p:sp>
    </p:spTree>
    <p:extLst>
      <p:ext uri="{BB962C8B-B14F-4D97-AF65-F5344CB8AC3E}">
        <p14:creationId xmlns:p14="http://schemas.microsoft.com/office/powerpoint/2010/main" val="3747182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4BBBCC94-2E33-4F9B-87A7-3D0E9B3C19F5}"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99DDF7AF-305E-42E2-8DDF-84EE21A36962}" type="slidenum">
              <a:rPr lang="en-US" altLang="en-US"/>
              <a:pPr>
                <a:defRPr/>
              </a:pPr>
              <a:t>‹#›</a:t>
            </a:fld>
            <a:endParaRPr lang="en-US" altLang="en-US"/>
          </a:p>
        </p:txBody>
      </p:sp>
    </p:spTree>
    <p:extLst>
      <p:ext uri="{BB962C8B-B14F-4D97-AF65-F5344CB8AC3E}">
        <p14:creationId xmlns:p14="http://schemas.microsoft.com/office/powerpoint/2010/main" val="11171659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8CE37C5A-933F-4301-9414-51CE2A522896}"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DC6EF862-B95F-4EB9-ADC3-193643BE939B}" type="slidenum">
              <a:rPr lang="en-US" altLang="en-US"/>
              <a:pPr>
                <a:defRPr/>
              </a:pPr>
              <a:t>‹#›</a:t>
            </a:fld>
            <a:endParaRPr lang="en-US" altLang="en-US"/>
          </a:p>
        </p:txBody>
      </p:sp>
    </p:spTree>
    <p:extLst>
      <p:ext uri="{BB962C8B-B14F-4D97-AF65-F5344CB8AC3E}">
        <p14:creationId xmlns:p14="http://schemas.microsoft.com/office/powerpoint/2010/main" val="34882014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D73C6E35-AECB-4A30-A1CE-EB090E9540A3}"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C113360A-CE74-42F6-AB24-3ED6B04B047E}" type="slidenum">
              <a:rPr lang="en-US" altLang="en-US"/>
              <a:pPr>
                <a:defRPr/>
              </a:pPr>
              <a:t>‹#›</a:t>
            </a:fld>
            <a:endParaRPr lang="en-US" altLang="en-US"/>
          </a:p>
        </p:txBody>
      </p:sp>
    </p:spTree>
    <p:extLst>
      <p:ext uri="{BB962C8B-B14F-4D97-AF65-F5344CB8AC3E}">
        <p14:creationId xmlns:p14="http://schemas.microsoft.com/office/powerpoint/2010/main" val="1009893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DB1A7690-86B8-48C4-89AA-F08BF3073F99}" type="slidenum">
              <a:rPr lang="en-US" altLang="en-US"/>
              <a:pPr>
                <a:defRPr/>
              </a:pPr>
              <a:t>‹#›</a:t>
            </a:fld>
            <a:endParaRPr lang="en-US" altLang="en-US"/>
          </a:p>
        </p:txBody>
      </p:sp>
    </p:spTree>
    <p:extLst>
      <p:ext uri="{BB962C8B-B14F-4D97-AF65-F5344CB8AC3E}">
        <p14:creationId xmlns:p14="http://schemas.microsoft.com/office/powerpoint/2010/main" val="268257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908C381-0B50-4C5E-ABC8-46BD068596A9}" type="datetime1">
              <a:rPr lang="en-US" smtClean="0"/>
              <a:t>5/21/2020</a:t>
            </a:fld>
            <a:endParaRPr lang="en-US" dirty="0"/>
          </a:p>
        </p:txBody>
      </p:sp>
      <p:sp>
        <p:nvSpPr>
          <p:cNvPr id="10"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1364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082A4607-108F-4769-AE3D-B19BFEA2413E}"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141BFF47-D393-4CB4-AA54-D19B577BCC9D}" type="slidenum">
              <a:rPr lang="en-US" altLang="en-US"/>
              <a:pPr>
                <a:defRPr/>
              </a:pPr>
              <a:t>‹#›</a:t>
            </a:fld>
            <a:endParaRPr lang="en-US" altLang="en-US"/>
          </a:p>
        </p:txBody>
      </p:sp>
    </p:spTree>
    <p:extLst>
      <p:ext uri="{BB962C8B-B14F-4D97-AF65-F5344CB8AC3E}">
        <p14:creationId xmlns:p14="http://schemas.microsoft.com/office/powerpoint/2010/main" val="23090583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925D593B-B63E-4E12-B7AB-15256E981587}"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1223366B-CF7D-45A3-B052-81F57BEA6B6D}" type="slidenum">
              <a:rPr lang="en-US" altLang="en-US"/>
              <a:pPr>
                <a:defRPr/>
              </a:pPr>
              <a:t>‹#›</a:t>
            </a:fld>
            <a:endParaRPr lang="en-US" altLang="en-US"/>
          </a:p>
        </p:txBody>
      </p:sp>
    </p:spTree>
    <p:extLst>
      <p:ext uri="{BB962C8B-B14F-4D97-AF65-F5344CB8AC3E}">
        <p14:creationId xmlns:p14="http://schemas.microsoft.com/office/powerpoint/2010/main" val="3780527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0D91785A-32C5-4AFF-9334-BC4E82AD955F}"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40E919BC-4680-4DDD-9674-9F63121719B2}" type="slidenum">
              <a:rPr lang="en-US" altLang="en-US"/>
              <a:pPr>
                <a:defRPr/>
              </a:pPr>
              <a:t>‹#›</a:t>
            </a:fld>
            <a:endParaRPr lang="en-US" altLang="en-US"/>
          </a:p>
        </p:txBody>
      </p:sp>
    </p:spTree>
    <p:extLst>
      <p:ext uri="{BB962C8B-B14F-4D97-AF65-F5344CB8AC3E}">
        <p14:creationId xmlns:p14="http://schemas.microsoft.com/office/powerpoint/2010/main" val="10900477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4306465E-07B9-46A2-A84E-2A5F1D28C083}" type="slidenum">
              <a:rPr lang="en-US" altLang="en-US"/>
              <a:pPr>
                <a:defRPr/>
              </a:pPr>
              <a:t>‹#›</a:t>
            </a:fld>
            <a:endParaRPr lang="en-US" altLang="en-US"/>
          </a:p>
        </p:txBody>
      </p:sp>
    </p:spTree>
    <p:extLst>
      <p:ext uri="{BB962C8B-B14F-4D97-AF65-F5344CB8AC3E}">
        <p14:creationId xmlns:p14="http://schemas.microsoft.com/office/powerpoint/2010/main" val="3858903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215F5FBC-07ED-43B2-AF1D-B2C80F42E527}"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59EA5CB0-92E7-490F-8A2C-41C0E2BB412B}" type="slidenum">
              <a:rPr lang="en-US" altLang="en-US"/>
              <a:pPr>
                <a:defRPr/>
              </a:pPr>
              <a:t>‹#›</a:t>
            </a:fld>
            <a:endParaRPr lang="en-US" altLang="en-US"/>
          </a:p>
        </p:txBody>
      </p:sp>
    </p:spTree>
    <p:extLst>
      <p:ext uri="{BB962C8B-B14F-4D97-AF65-F5344CB8AC3E}">
        <p14:creationId xmlns:p14="http://schemas.microsoft.com/office/powerpoint/2010/main" val="30600132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D37E3537-F12C-4515-9DBC-EB272C8368EF}"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F035B64E-7CBB-4662-83C3-B63BD56DF745}" type="slidenum">
              <a:rPr lang="en-US" altLang="en-US"/>
              <a:pPr>
                <a:defRPr/>
              </a:pPr>
              <a:t>‹#›</a:t>
            </a:fld>
            <a:endParaRPr lang="en-US" altLang="en-US"/>
          </a:p>
        </p:txBody>
      </p:sp>
    </p:spTree>
    <p:extLst>
      <p:ext uri="{BB962C8B-B14F-4D97-AF65-F5344CB8AC3E}">
        <p14:creationId xmlns:p14="http://schemas.microsoft.com/office/powerpoint/2010/main" val="38312690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9039525C-4F2B-4035-9306-31BC32A1E651}"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EF547711-4B1D-4CD4-AF2D-790F4E53A001}" type="slidenum">
              <a:rPr lang="en-US" altLang="en-US"/>
              <a:pPr>
                <a:defRPr/>
              </a:pPr>
              <a:t>‹#›</a:t>
            </a:fld>
            <a:endParaRPr lang="en-US" altLang="en-US"/>
          </a:p>
        </p:txBody>
      </p:sp>
    </p:spTree>
    <p:extLst>
      <p:ext uri="{BB962C8B-B14F-4D97-AF65-F5344CB8AC3E}">
        <p14:creationId xmlns:p14="http://schemas.microsoft.com/office/powerpoint/2010/main" val="34272547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7_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fld id="{4FA2CDCE-BD4F-4883-A395-2308FDA517DC}" type="slidenum">
              <a:rPr lang="en-US" altLang="en-US"/>
              <a:pPr>
                <a:defRPr/>
              </a:pPr>
              <a:t>‹#›</a:t>
            </a:fld>
            <a:endParaRPr lang="en-US" altLang="en-US"/>
          </a:p>
        </p:txBody>
      </p:sp>
    </p:spTree>
    <p:extLst>
      <p:ext uri="{BB962C8B-B14F-4D97-AF65-F5344CB8AC3E}">
        <p14:creationId xmlns:p14="http://schemas.microsoft.com/office/powerpoint/2010/main" val="33307930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2EAC9F2A-9F07-4742-925F-6497F328917C}"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62504951-29B2-452B-9AE4-09BCB9CA435C}" type="slidenum">
              <a:rPr lang="en-US" altLang="en-US"/>
              <a:pPr>
                <a:defRPr/>
              </a:pPr>
              <a:t>‹#›</a:t>
            </a:fld>
            <a:endParaRPr lang="en-US" altLang="en-US"/>
          </a:p>
        </p:txBody>
      </p:sp>
    </p:spTree>
    <p:extLst>
      <p:ext uri="{BB962C8B-B14F-4D97-AF65-F5344CB8AC3E}">
        <p14:creationId xmlns:p14="http://schemas.microsoft.com/office/powerpoint/2010/main" val="586908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2"/>
            <a:ext cx="4040188"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33" y="1143002"/>
            <a:ext cx="4041775" cy="639762"/>
          </a:xfrm>
          <a:prstGeom prst="rect">
            <a:avLst/>
          </a:prstGeom>
        </p:spPr>
        <p:txBody>
          <a:bodyPr anchor="b">
            <a:normAutofit/>
          </a:bodyPr>
          <a:lstStyle>
            <a:lvl1pPr marL="0" indent="0">
              <a:buNone/>
              <a:defRPr sz="1969" b="1"/>
            </a:lvl1pPr>
            <a:lvl2pPr marL="450600" indent="0">
              <a:buNone/>
              <a:defRPr sz="1969" b="1"/>
            </a:lvl2pPr>
            <a:lvl3pPr marL="901206" indent="0">
              <a:buNone/>
              <a:defRPr sz="1781" b="1"/>
            </a:lvl3pPr>
            <a:lvl4pPr marL="1351798" indent="0">
              <a:buNone/>
              <a:defRPr sz="1594" b="1"/>
            </a:lvl4pPr>
            <a:lvl5pPr marL="1802411" indent="0">
              <a:buNone/>
              <a:defRPr sz="1594" b="1"/>
            </a:lvl5pPr>
            <a:lvl6pPr marL="2253015" indent="0">
              <a:buNone/>
              <a:defRPr sz="1594" b="1"/>
            </a:lvl6pPr>
            <a:lvl7pPr marL="2703610" indent="0">
              <a:buNone/>
              <a:defRPr sz="1594" b="1"/>
            </a:lvl7pPr>
            <a:lvl8pPr marL="3154222" indent="0">
              <a:buNone/>
              <a:defRPr sz="1594" b="1"/>
            </a:lvl8pPr>
            <a:lvl9pPr marL="3604829" indent="0">
              <a:buNone/>
              <a:defRPr sz="1594" b="1"/>
            </a:lvl9pPr>
          </a:lstStyle>
          <a:p>
            <a:pPr lvl="0"/>
            <a:r>
              <a:rPr lang="en-US" dirty="0"/>
              <a:t>Click to edit Master text styles</a:t>
            </a:r>
          </a:p>
        </p:txBody>
      </p:sp>
      <p:sp>
        <p:nvSpPr>
          <p:cNvPr id="6" name="Content Placeholder 5"/>
          <p:cNvSpPr>
            <a:spLocks noGrp="1"/>
          </p:cNvSpPr>
          <p:nvPr>
            <p:ph sz="quarter" idx="4"/>
          </p:nvPr>
        </p:nvSpPr>
        <p:spPr>
          <a:xfrm>
            <a:off x="4645033" y="1828800"/>
            <a:ext cx="4041775" cy="4084638"/>
          </a:xfrm>
          <a:prstGeom prst="rect">
            <a:avLst/>
          </a:prstGeom>
        </p:spPr>
        <p:txBody>
          <a:bodyPr>
            <a:normAutofit/>
          </a:bodyPr>
          <a:lstStyle>
            <a:lvl1pPr>
              <a:defRPr sz="1969"/>
            </a:lvl1pPr>
            <a:lvl2pPr>
              <a:defRPr sz="1781"/>
            </a:lvl2pPr>
            <a:lvl3pPr>
              <a:defRPr sz="1594"/>
            </a:lvl3pPr>
            <a:lvl4pPr>
              <a:defRPr sz="1406"/>
            </a:lvl4pPr>
            <a:lvl5pPr>
              <a:defRPr sz="1594"/>
            </a:lvl5pPr>
            <a:lvl6pPr>
              <a:defRPr sz="1594"/>
            </a:lvl6pPr>
            <a:lvl7pPr>
              <a:defRPr sz="1594"/>
            </a:lvl7pPr>
            <a:lvl8pPr>
              <a:defRPr sz="1594"/>
            </a:lvl8pPr>
            <a:lvl9pPr>
              <a:defRPr sz="159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itle 1"/>
          <p:cNvSpPr>
            <a:spLocks noGrp="1"/>
          </p:cNvSpPr>
          <p:nvPr>
            <p:ph type="title"/>
          </p:nvPr>
        </p:nvSpPr>
        <p:spPr>
          <a:xfrm>
            <a:off x="457200" y="304800"/>
            <a:ext cx="5410200" cy="454026"/>
          </a:xfrm>
        </p:spPr>
        <p:txBody>
          <a:bodyPr/>
          <a:lstStyle/>
          <a:p>
            <a:r>
              <a:rPr lang="en-US" dirty="0"/>
              <a:t>Click to edit Master title style</a:t>
            </a:r>
          </a:p>
        </p:txBody>
      </p:sp>
      <p:sp>
        <p:nvSpPr>
          <p:cNvPr id="7"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2C481FD3-B990-4B87-914E-ABCA3B2E2C35}" type="datetime1">
              <a:rPr lang="en-US"/>
              <a:pPr>
                <a:defRPr/>
              </a:pPr>
              <a:t>5/21/2020</a:t>
            </a:fld>
            <a:endParaRPr lang="en-US" dirty="0"/>
          </a:p>
        </p:txBody>
      </p:sp>
      <p:sp>
        <p:nvSpPr>
          <p:cNvPr id="8"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826DFC03-BB14-4371-9AD7-99D7C8042209}" type="slidenum">
              <a:rPr lang="en-US" altLang="en-US"/>
              <a:pPr>
                <a:defRPr/>
              </a:pPr>
              <a:t>‹#›</a:t>
            </a:fld>
            <a:endParaRPr lang="en-US" altLang="en-US"/>
          </a:p>
        </p:txBody>
      </p:sp>
    </p:spTree>
    <p:extLst>
      <p:ext uri="{BB962C8B-B14F-4D97-AF65-F5344CB8AC3E}">
        <p14:creationId xmlns:p14="http://schemas.microsoft.com/office/powerpoint/2010/main" val="63833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9924893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5410200" cy="454026"/>
          </a:xfrm>
        </p:spPr>
        <p:txBody>
          <a:bodyPr/>
          <a:lstStyle/>
          <a:p>
            <a:r>
              <a:rPr lang="en-US" dirty="0"/>
              <a:t>Click to edit Master title style</a:t>
            </a:r>
          </a:p>
        </p:txBody>
      </p:sp>
      <p:sp>
        <p:nvSpPr>
          <p:cNvPr id="3"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9DE03E62-494A-4B33-BC49-7CF80D99B3E9}" type="datetime1">
              <a:rPr lang="en-US"/>
              <a:pPr>
                <a:defRPr/>
              </a:pPr>
              <a:t>5/21/2020</a:t>
            </a:fld>
            <a:endParaRPr lang="en-US" dirty="0"/>
          </a:p>
        </p:txBody>
      </p:sp>
      <p:sp>
        <p:nvSpPr>
          <p:cNvPr id="4"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C2296221-219B-4879-B426-3E875708F763}" type="slidenum">
              <a:rPr lang="en-US" altLang="en-US"/>
              <a:pPr>
                <a:defRPr/>
              </a:pPr>
              <a:t>‹#›</a:t>
            </a:fld>
            <a:endParaRPr lang="en-US" altLang="en-US"/>
          </a:p>
        </p:txBody>
      </p:sp>
    </p:spTree>
    <p:extLst>
      <p:ext uri="{BB962C8B-B14F-4D97-AF65-F5344CB8AC3E}">
        <p14:creationId xmlns:p14="http://schemas.microsoft.com/office/powerpoint/2010/main" val="305088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7D42AC0-6820-488A-92DE-F6D746560CD7}" type="datetime1">
              <a:rPr lang="en-US" smtClean="0"/>
              <a:t>5/21/2020</a:t>
            </a:fld>
            <a:endParaRPr lang="en-US" dirty="0"/>
          </a:p>
        </p:txBody>
      </p:sp>
      <p:sp>
        <p:nvSpPr>
          <p:cNvPr id="8"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30D92E14-721C-4074-B8A7-1DBD9C77FDA3}" type="datetime1">
              <a:rPr lang="en-US" smtClean="0"/>
              <a:t>5/21/2020</a:t>
            </a:fld>
            <a:endParaRPr lang="en-US" dirty="0"/>
          </a:p>
        </p:txBody>
      </p:sp>
      <p:sp>
        <p:nvSpPr>
          <p:cNvPr id="6"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999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88"/>
            <a:ext cx="7772400" cy="1470025"/>
          </a:xfrm>
          <a:prstGeom prst="rect">
            <a:avLst/>
          </a:prstGeom>
        </p:spPr>
        <p:txBody>
          <a:bodyPr/>
          <a:lstStyle>
            <a:lvl1pPr algn="ctr">
              <a:defRPr sz="3563"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4495800"/>
            <a:ext cx="6400800" cy="1143000"/>
          </a:xfrm>
          <a:prstGeom prst="rect">
            <a:avLst/>
          </a:prstGeom>
        </p:spPr>
        <p:txBody>
          <a:bodyPr>
            <a:normAutofit/>
          </a:bodyPr>
          <a:lstStyle>
            <a:lvl1pPr marL="0" indent="0" algn="ctr">
              <a:buNone/>
              <a:defRPr sz="2344">
                <a:solidFill>
                  <a:schemeClr val="bg1">
                    <a:lumMod val="50000"/>
                  </a:schemeClr>
                </a:solidFill>
              </a:defRPr>
            </a:lvl1pPr>
            <a:lvl2pPr marL="450600" indent="0" algn="ctr">
              <a:buNone/>
              <a:defRPr/>
            </a:lvl2pPr>
            <a:lvl3pPr marL="901206" indent="0" algn="ctr">
              <a:buNone/>
              <a:defRPr/>
            </a:lvl3pPr>
            <a:lvl4pPr marL="1351798" indent="0" algn="ctr">
              <a:buNone/>
              <a:defRPr/>
            </a:lvl4pPr>
            <a:lvl5pPr marL="1802411" indent="0" algn="ctr">
              <a:buNone/>
              <a:defRPr/>
            </a:lvl5pPr>
            <a:lvl6pPr marL="2253015" indent="0" algn="ctr">
              <a:buNone/>
              <a:defRPr/>
            </a:lvl6pPr>
            <a:lvl7pPr marL="2703610" indent="0" algn="ctr">
              <a:buNone/>
              <a:defRPr/>
            </a:lvl7pPr>
            <a:lvl8pPr marL="3154222" indent="0" algn="ctr">
              <a:buNone/>
              <a:defRPr/>
            </a:lvl8pPr>
            <a:lvl9pPr marL="3604829" indent="0" algn="ctr">
              <a:buNone/>
              <a:defRPr/>
            </a:lvl9pPr>
          </a:lstStyle>
          <a:p>
            <a:r>
              <a:rPr lang="en-US" dirty="0"/>
              <a:t>Click to edit Master subtitle style</a:t>
            </a:r>
          </a:p>
        </p:txBody>
      </p:sp>
      <p:sp>
        <p:nvSpPr>
          <p:cNvPr id="4" name="Slide Number Placeholder 2"/>
          <p:cNvSpPr>
            <a:spLocks noGrp="1"/>
          </p:cNvSpPr>
          <p:nvPr>
            <p:ph type="sldNum" sz="quarter" idx="10"/>
          </p:nvPr>
        </p:nvSpPr>
        <p:spPr>
          <a:xfrm>
            <a:off x="7695595" y="6087071"/>
            <a:ext cx="991810" cy="364629"/>
          </a:xfrm>
        </p:spPr>
        <p:txBody>
          <a:bodyPr/>
          <a:lstStyle>
            <a:lvl1pPr>
              <a:defRPr>
                <a:latin typeface="Tahoma" panose="020B0604030504040204" pitchFamily="34" charset="0"/>
              </a:defRPr>
            </a:lvl1pPr>
          </a:lstStyle>
          <a:p>
            <a:pPr>
              <a:defRPr/>
            </a:pPr>
            <a:fld id="{223303F9-800A-4228-8980-CE4469443503}" type="slidenum">
              <a:rPr lang="en-US" altLang="en-US"/>
              <a:pPr>
                <a:defRPr/>
              </a:pPr>
              <a:t>‹#›</a:t>
            </a:fld>
            <a:endParaRPr lang="en-US" altLang="en-US"/>
          </a:p>
        </p:txBody>
      </p:sp>
      <p:sp>
        <p:nvSpPr>
          <p:cNvPr id="5" name="Date Placeholder 17"/>
          <p:cNvSpPr>
            <a:spLocks noGrp="1"/>
          </p:cNvSpPr>
          <p:nvPr>
            <p:ph type="dt" sz="half" idx="11"/>
          </p:nvPr>
        </p:nvSpPr>
        <p:spPr/>
        <p:txBody>
          <a:bodyPr anchor="ctr"/>
          <a:lstStyle>
            <a:lvl1pPr>
              <a:defRPr sz="1125">
                <a:solidFill>
                  <a:srgbClr val="FFFFFF"/>
                </a:solidFill>
                <a:latin typeface="Tahoma" pitchFamily="34" charset="0"/>
              </a:defRPr>
            </a:lvl1pPr>
          </a:lstStyle>
          <a:p>
            <a:pPr>
              <a:defRPr/>
            </a:pPr>
            <a:fld id="{08EA4225-25F7-48FD-A83A-3B7671E73E99}" type="datetime1">
              <a:rPr lang="en-US"/>
              <a:pPr>
                <a:defRPr/>
              </a:pPr>
              <a:t>5/21/2020</a:t>
            </a:fld>
            <a:endParaRPr lang="en-US"/>
          </a:p>
        </p:txBody>
      </p:sp>
    </p:spTree>
    <p:extLst>
      <p:ext uri="{BB962C8B-B14F-4D97-AF65-F5344CB8AC3E}">
        <p14:creationId xmlns:p14="http://schemas.microsoft.com/office/powerpoint/2010/main" val="112400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Date Placeholder 17"/>
          <p:cNvSpPr txBox="1">
            <a:spLocks/>
          </p:cNvSpPr>
          <p:nvPr userDrawn="1"/>
        </p:nvSpPr>
        <p:spPr bwMode="white">
          <a:xfrm>
            <a:off x="456595" y="6133207"/>
            <a:ext cx="2134810" cy="343793"/>
          </a:xfrm>
          <a:prstGeom prst="rect">
            <a:avLst/>
          </a:prstGeom>
          <a:noFill/>
          <a:ln w="9525">
            <a:noFill/>
            <a:miter lim="800000"/>
            <a:headEnd/>
            <a:tailEnd/>
          </a:ln>
          <a:effectLst/>
        </p:spPr>
        <p:txBody>
          <a:bodyPr lIns="90113" tIns="45060" rIns="90113" bIns="45060" anchor="ct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eaLnBrk="1" hangingPunct="1">
              <a:defRPr/>
            </a:pPr>
            <a:fld id="{0325C054-ADA9-412A-AF41-EB1DAE3E2B77}" type="datetime1">
              <a:rPr lang="en-US" sz="1031" smtClean="0">
                <a:solidFill>
                  <a:srgbClr val="FFFFFF"/>
                </a:solidFill>
              </a:rPr>
              <a:pPr eaLnBrk="1" hangingPunct="1">
                <a:defRPr/>
              </a:pPr>
              <a:t>5/21/2020</a:t>
            </a:fld>
            <a:endParaRPr lang="en-US" sz="1031" dirty="0">
              <a:solidFill>
                <a:srgbClr val="FFFFFF"/>
              </a:solidFill>
            </a:endParaRPr>
          </a:p>
        </p:txBody>
      </p:sp>
      <p:sp>
        <p:nvSpPr>
          <p:cNvPr id="2" name="Title 1"/>
          <p:cNvSpPr>
            <a:spLocks noGrp="1"/>
          </p:cNvSpPr>
          <p:nvPr>
            <p:ph type="title"/>
          </p:nvPr>
        </p:nvSpPr>
        <p:spPr>
          <a:xfrm>
            <a:off x="457200" y="307974"/>
            <a:ext cx="5410200" cy="454026"/>
          </a:xfrm>
        </p:spPr>
        <p:txBody>
          <a:bodyPr/>
          <a:lstStyle/>
          <a:p>
            <a:r>
              <a:rPr lang="en-US" dirty="0"/>
              <a:t>Click to edit Master title style</a:t>
            </a:r>
          </a:p>
        </p:txBody>
      </p:sp>
      <p:sp>
        <p:nvSpPr>
          <p:cNvPr id="11" name="Text Placeholder 10"/>
          <p:cNvSpPr>
            <a:spLocks noGrp="1"/>
          </p:cNvSpPr>
          <p:nvPr>
            <p:ph type="body" sz="quarter" idx="13"/>
          </p:nvPr>
        </p:nvSpPr>
        <p:spPr>
          <a:xfrm>
            <a:off x="457200" y="1143000"/>
            <a:ext cx="81534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14"/>
          </p:nvPr>
        </p:nvSpPr>
        <p:spPr/>
        <p:txBody>
          <a:bodyPr/>
          <a:lstStyle>
            <a:lvl1pPr>
              <a:defRPr>
                <a:latin typeface="Tahoma" panose="020B0604030504040204" pitchFamily="34" charset="0"/>
              </a:defRPr>
            </a:lvl1pPr>
          </a:lstStyle>
          <a:p>
            <a:pPr>
              <a:defRPr/>
            </a:pPr>
            <a:r>
              <a:rPr lang="en-US" altLang="en-US" dirty="0"/>
              <a:t>3</a:t>
            </a:r>
          </a:p>
        </p:txBody>
      </p:sp>
    </p:spTree>
    <p:extLst>
      <p:ext uri="{BB962C8B-B14F-4D97-AF65-F5344CB8AC3E}">
        <p14:creationId xmlns:p14="http://schemas.microsoft.com/office/powerpoint/2010/main" val="20000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1969"/>
            </a:lvl1pPr>
            <a:lvl2pPr>
              <a:defRPr sz="1781"/>
            </a:lvl2pPr>
            <a:lvl3pPr>
              <a:defRPr sz="1594"/>
            </a:lvl3pPr>
            <a:lvl4pPr>
              <a:defRPr sz="1406"/>
            </a:lvl4pPr>
            <a:lvl5pPr>
              <a:defRPr sz="1781"/>
            </a:lvl5pPr>
            <a:lvl6pPr>
              <a:defRPr sz="1781"/>
            </a:lvl6pPr>
            <a:lvl7pPr>
              <a:defRPr sz="1781"/>
            </a:lvl7pPr>
            <a:lvl8pPr>
              <a:defRPr sz="1781"/>
            </a:lvl8pPr>
            <a:lvl9pPr>
              <a:defRPr sz="17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itle 1"/>
          <p:cNvSpPr>
            <a:spLocks noGrp="1"/>
          </p:cNvSpPr>
          <p:nvPr>
            <p:ph type="title"/>
          </p:nvPr>
        </p:nvSpPr>
        <p:spPr>
          <a:xfrm>
            <a:off x="457200" y="304800"/>
            <a:ext cx="5410200" cy="454026"/>
          </a:xfrm>
        </p:spPr>
        <p:txBody>
          <a:bodyPr/>
          <a:lstStyle/>
          <a:p>
            <a:r>
              <a:rPr lang="en-US" dirty="0"/>
              <a:t>Click to edit Master title style</a:t>
            </a:r>
          </a:p>
        </p:txBody>
      </p:sp>
      <p:sp>
        <p:nvSpPr>
          <p:cNvPr id="5" name="Date Placeholder 17"/>
          <p:cNvSpPr>
            <a:spLocks noGrp="1"/>
          </p:cNvSpPr>
          <p:nvPr>
            <p:ph type="dt" sz="half" idx="10"/>
          </p:nvPr>
        </p:nvSpPr>
        <p:spPr/>
        <p:txBody>
          <a:bodyPr anchor="ctr"/>
          <a:lstStyle>
            <a:lvl1pPr>
              <a:defRPr sz="1125">
                <a:solidFill>
                  <a:srgbClr val="FFFFFF"/>
                </a:solidFill>
                <a:latin typeface="Tahoma" pitchFamily="34" charset="0"/>
              </a:defRPr>
            </a:lvl1pPr>
          </a:lstStyle>
          <a:p>
            <a:pPr>
              <a:defRPr/>
            </a:pPr>
            <a:fld id="{D3B792DA-2F9F-4D01-9ED1-1A305A1AFC96}" type="datetime1">
              <a:rPr lang="en-US"/>
              <a:pPr>
                <a:defRPr/>
              </a:pPr>
              <a:t>5/21/2020</a:t>
            </a:fld>
            <a:endParaRPr lang="en-US" dirty="0"/>
          </a:p>
        </p:txBody>
      </p:sp>
      <p:sp>
        <p:nvSpPr>
          <p:cNvPr id="6" name="Slide Number Placeholder 19"/>
          <p:cNvSpPr>
            <a:spLocks noGrp="1"/>
          </p:cNvSpPr>
          <p:nvPr>
            <p:ph type="sldNum" sz="quarter" idx="11"/>
          </p:nvPr>
        </p:nvSpPr>
        <p:spPr/>
        <p:txBody>
          <a:bodyPr/>
          <a:lstStyle>
            <a:lvl1pPr>
              <a:defRPr>
                <a:latin typeface="Tahoma" panose="020B0604030504040204" pitchFamily="34" charset="0"/>
              </a:defRPr>
            </a:lvl1pPr>
          </a:lstStyle>
          <a:p>
            <a:pPr>
              <a:defRPr/>
            </a:pPr>
            <a:fld id="{76B54C01-2BD3-48EC-92BD-C4547D1C3056}" type="slidenum">
              <a:rPr lang="en-US" altLang="en-US"/>
              <a:pPr>
                <a:defRPr/>
              </a:pPr>
              <a:t>‹#›</a:t>
            </a:fld>
            <a:endParaRPr lang="en-US" altLang="en-US"/>
          </a:p>
        </p:txBody>
      </p:sp>
    </p:spTree>
    <p:extLst>
      <p:ext uri="{BB962C8B-B14F-4D97-AF65-F5344CB8AC3E}">
        <p14:creationId xmlns:p14="http://schemas.microsoft.com/office/powerpoint/2010/main" val="337260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34" Type="http://schemas.openxmlformats.org/officeDocument/2006/relationships/slideLayout" Target="../slideLayouts/slideLayout40.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33" Type="http://schemas.openxmlformats.org/officeDocument/2006/relationships/slideLayout" Target="../slideLayouts/slideLayout39.xml"/><Relationship Id="rId38" Type="http://schemas.openxmlformats.org/officeDocument/2006/relationships/image" Target="../media/image5.png"/><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slideLayout" Target="../slideLayouts/slideLayout38.xml"/><Relationship Id="rId37" Type="http://schemas.openxmlformats.org/officeDocument/2006/relationships/image" Target="../media/image4.jpeg"/><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36" Type="http://schemas.openxmlformats.org/officeDocument/2006/relationships/image" Target="../media/image3.png"/><Relationship Id="rId10" Type="http://schemas.openxmlformats.org/officeDocument/2006/relationships/slideLayout" Target="../slideLayouts/slideLayout16.xml"/><Relationship Id="rId19" Type="http://schemas.openxmlformats.org/officeDocument/2006/relationships/slideLayout" Target="../slideLayouts/slideLayout25.xml"/><Relationship Id="rId31" Type="http://schemas.openxmlformats.org/officeDocument/2006/relationships/slideLayout" Target="../slideLayouts/slideLayout37.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slideLayout" Target="../slideLayouts/slideLayout36.xml"/><Relationship Id="rId3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4C94BE0-B807-4ECC-BD58-A2C4F6CFFEFE}" type="datetime1">
              <a:rPr lang="en-US" smtClean="0"/>
              <a:t>5/21/2020</a:t>
            </a:fld>
            <a:endParaRPr lang="en-US" dirty="0"/>
          </a:p>
        </p:txBody>
      </p:sp>
      <p:sp>
        <p:nvSpPr>
          <p:cNvPr id="7"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297"/>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0"/>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3"/>
          <p:cNvGrpSpPr>
            <a:grpSpLocks/>
          </p:cNvGrpSpPr>
          <p:nvPr userDrawn="1"/>
        </p:nvGrpSpPr>
        <p:grpSpPr bwMode="auto">
          <a:xfrm>
            <a:off x="456595" y="6076653"/>
            <a:ext cx="8230810" cy="400347"/>
            <a:chOff x="457200" y="6076950"/>
            <a:chExt cx="8229600" cy="400050"/>
          </a:xfrm>
        </p:grpSpPr>
        <p:pic>
          <p:nvPicPr>
            <p:cNvPr id="1036" name="Picture 4"/>
            <p:cNvPicPr>
              <a:picLocks noChangeAspect="1" noChangeArrowheads="1"/>
            </p:cNvPicPr>
            <p:nvPr userDrawn="1"/>
          </p:nvPicPr>
          <p:blipFill>
            <a:blip r:embed="rId36">
              <a:extLst>
                <a:ext uri="{28A0092B-C50C-407E-A947-70E740481C1C}">
                  <a14:useLocalDpi xmlns:a14="http://schemas.microsoft.com/office/drawing/2010/main" val="0"/>
                </a:ext>
              </a:extLst>
            </a:blip>
            <a:srcRect/>
            <a:stretch>
              <a:fillRect/>
            </a:stretch>
          </p:blipFill>
          <p:spPr bwMode="auto">
            <a:xfrm>
              <a:off x="457200" y="6076950"/>
              <a:ext cx="82296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ectangle 21"/>
            <p:cNvSpPr/>
            <p:nvPr userDrawn="1"/>
          </p:nvSpPr>
          <p:spPr>
            <a:xfrm>
              <a:off x="7696648" y="6076950"/>
              <a:ext cx="990152" cy="400050"/>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1028" name="Rectangle 4"/>
          <p:cNvSpPr>
            <a:spLocks noGrp="1" noChangeArrowheads="1"/>
          </p:cNvSpPr>
          <p:nvPr>
            <p:ph type="dt" sz="half" idx="2"/>
          </p:nvPr>
        </p:nvSpPr>
        <p:spPr bwMode="white">
          <a:xfrm>
            <a:off x="456595" y="6096001"/>
            <a:ext cx="2134810" cy="343793"/>
          </a:xfrm>
          <a:prstGeom prst="rect">
            <a:avLst/>
          </a:prstGeom>
          <a:noFill/>
          <a:ln w="9525">
            <a:noFill/>
            <a:miter lim="800000"/>
            <a:headEnd/>
            <a:tailEnd/>
          </a:ln>
          <a:effectLst/>
        </p:spPr>
        <p:txBody>
          <a:bodyPr vert="horz" wrap="square" lIns="96121" tIns="48064" rIns="96121" bIns="48064" numCol="1" anchor="t" anchorCtr="0" compatLnSpc="1">
            <a:prstTxWarp prst="textNoShape">
              <a:avLst/>
            </a:prstTxWarp>
          </a:bodyPr>
          <a:lstStyle>
            <a:lvl1pPr eaLnBrk="1" hangingPunct="1">
              <a:defRPr sz="1406">
                <a:solidFill>
                  <a:srgbClr val="FFFFFF"/>
                </a:solidFill>
                <a:latin typeface="Arial" charset="0"/>
                <a:ea typeface="ＭＳ Ｐゴシック" pitchFamily="-111" charset="-128"/>
                <a:cs typeface="+mn-cs"/>
              </a:defRPr>
            </a:lvl1pPr>
          </a:lstStyle>
          <a:p>
            <a:pPr>
              <a:defRPr/>
            </a:pPr>
            <a:fld id="{96E1772C-F7DB-4D93-A93B-08B168ED4DAD}" type="datetime1">
              <a:rPr lang="en-US"/>
              <a:pPr>
                <a:defRPr/>
              </a:pPr>
              <a:t>5/21/2020</a:t>
            </a:fld>
            <a:endParaRPr lang="en-US" dirty="0"/>
          </a:p>
        </p:txBody>
      </p:sp>
      <p:sp>
        <p:nvSpPr>
          <p:cNvPr id="1029" name="Rectangle 5"/>
          <p:cNvSpPr>
            <a:spLocks noGrp="1" noChangeArrowheads="1"/>
          </p:cNvSpPr>
          <p:nvPr>
            <p:ph type="ftr" sz="quarter" idx="3"/>
          </p:nvPr>
        </p:nvSpPr>
        <p:spPr bwMode="white">
          <a:xfrm>
            <a:off x="3123595" y="6096001"/>
            <a:ext cx="2896810" cy="378023"/>
          </a:xfrm>
          <a:prstGeom prst="rect">
            <a:avLst/>
          </a:prstGeom>
          <a:noFill/>
          <a:ln w="9525">
            <a:noFill/>
            <a:miter lim="800000"/>
            <a:headEnd/>
            <a:tailEnd/>
          </a:ln>
          <a:effectLst/>
        </p:spPr>
        <p:txBody>
          <a:bodyPr vert="horz" wrap="square" lIns="96121" tIns="48064" rIns="96121" bIns="48064" numCol="1" anchor="t" anchorCtr="0" compatLnSpc="1">
            <a:prstTxWarp prst="textNoShape">
              <a:avLst/>
            </a:prstTxWarp>
          </a:bodyPr>
          <a:lstStyle>
            <a:lvl1pPr algn="ctr" eaLnBrk="1" hangingPunct="1">
              <a:defRPr sz="1406">
                <a:solidFill>
                  <a:srgbClr val="FFFFFF"/>
                </a:solidFill>
                <a:latin typeface="Arial" charset="0"/>
                <a:ea typeface="ＭＳ Ｐゴシック" pitchFamily="-111" charset="-128"/>
                <a:cs typeface="+mn-cs"/>
              </a:defRPr>
            </a:lvl1pPr>
          </a:lstStyle>
          <a:p>
            <a:pPr>
              <a:defRPr/>
            </a:pPr>
            <a:endParaRPr lang="en-US"/>
          </a:p>
        </p:txBody>
      </p:sp>
      <p:sp>
        <p:nvSpPr>
          <p:cNvPr id="12" name="TextBox 11"/>
          <p:cNvSpPr txBox="1"/>
          <p:nvPr/>
        </p:nvSpPr>
        <p:spPr>
          <a:xfrm>
            <a:off x="4572001" y="75903"/>
            <a:ext cx="4647595" cy="307341"/>
          </a:xfrm>
          <a:prstGeom prst="rect">
            <a:avLst/>
          </a:prstGeom>
          <a:noFill/>
        </p:spPr>
        <p:txBody>
          <a:bodyPr lIns="90113" tIns="45060" rIns="90113" bIns="45060">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endParaRPr lang="en-US" sz="1406" b="1" dirty="0">
              <a:solidFill>
                <a:srgbClr val="000000"/>
              </a:solidFill>
              <a:latin typeface="Verdana" pitchFamily="34" charset="0"/>
              <a:cs typeface="Arial" charset="0"/>
            </a:endParaRPr>
          </a:p>
        </p:txBody>
      </p:sp>
      <p:sp>
        <p:nvSpPr>
          <p:cNvPr id="16" name="Slide Number Placeholder 2"/>
          <p:cNvSpPr>
            <a:spLocks noGrp="1"/>
          </p:cNvSpPr>
          <p:nvPr>
            <p:ph type="sldNum" sz="quarter" idx="4"/>
          </p:nvPr>
        </p:nvSpPr>
        <p:spPr>
          <a:xfrm>
            <a:off x="7695596" y="6087071"/>
            <a:ext cx="966108" cy="364629"/>
          </a:xfrm>
          <a:prstGeom prst="rect">
            <a:avLst/>
          </a:prstGeom>
        </p:spPr>
        <p:txBody>
          <a:bodyPr vert="horz" wrap="square" lIns="96121" tIns="48064" rIns="96121" bIns="48064" numCol="1" anchor="ctr" anchorCtr="0" compatLnSpc="1">
            <a:prstTxWarp prst="textNoShape">
              <a:avLst/>
            </a:prstTxWarp>
          </a:bodyPr>
          <a:lstStyle>
            <a:lvl1pPr algn="ctr" eaLnBrk="1" hangingPunct="1">
              <a:defRPr sz="1125">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stStyle>
          <a:p>
            <a:pPr>
              <a:defRPr/>
            </a:pPr>
            <a:fld id="{44CA398F-E798-45B3-B99D-A4C3EE85C629}" type="slidenum">
              <a:rPr lang="en-US" altLang="en-US"/>
              <a:pPr>
                <a:defRPr/>
              </a:pPr>
              <a:t>‹#›</a:t>
            </a:fld>
            <a:endParaRPr lang="en-US" altLang="en-US"/>
          </a:p>
        </p:txBody>
      </p:sp>
      <p:sp>
        <p:nvSpPr>
          <p:cNvPr id="1031" name="Text Placeholder 2"/>
          <p:cNvSpPr>
            <a:spLocks noGrp="1"/>
          </p:cNvSpPr>
          <p:nvPr>
            <p:ph type="body" idx="1"/>
          </p:nvPr>
        </p:nvSpPr>
        <p:spPr bwMode="auto">
          <a:xfrm>
            <a:off x="456595" y="1218903"/>
            <a:ext cx="8230810" cy="45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121" tIns="48064" rIns="96121" bIns="4806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grpSp>
        <p:nvGrpSpPr>
          <p:cNvPr id="1032" name="Group 4"/>
          <p:cNvGrpSpPr>
            <a:grpSpLocks/>
          </p:cNvGrpSpPr>
          <p:nvPr userDrawn="1"/>
        </p:nvGrpSpPr>
        <p:grpSpPr bwMode="auto">
          <a:xfrm>
            <a:off x="456596" y="305099"/>
            <a:ext cx="8434917" cy="686097"/>
            <a:chOff x="457200" y="304800"/>
            <a:chExt cx="8434717" cy="685800"/>
          </a:xfrm>
        </p:grpSpPr>
        <p:pic>
          <p:nvPicPr>
            <p:cNvPr id="1034" name="Picture 3"/>
            <p:cNvPicPr>
              <a:picLocks noChangeAspect="1" noChangeArrowheads="1"/>
            </p:cNvPicPr>
            <p:nvPr userDrawn="1"/>
          </p:nvPicPr>
          <p:blipFill>
            <a:blip r:embed="rId37">
              <a:extLst>
                <a:ext uri="{28A0092B-C50C-407E-A947-70E740481C1C}">
                  <a14:useLocalDpi xmlns:a14="http://schemas.microsoft.com/office/drawing/2010/main" val="0"/>
                </a:ext>
              </a:extLst>
            </a:blip>
            <a:srcRect/>
            <a:stretch>
              <a:fillRect/>
            </a:stretch>
          </p:blipFill>
          <p:spPr bwMode="auto">
            <a:xfrm>
              <a:off x="5992483" y="350851"/>
              <a:ext cx="2899434" cy="593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2"/>
            <p:cNvPicPr>
              <a:picLocks noChangeAspect="1" noChangeArrowheads="1"/>
            </p:cNvPicPr>
            <p:nvPr userDrawn="1"/>
          </p:nvPicPr>
          <p:blipFill>
            <a:blip r:embed="rId38">
              <a:extLst>
                <a:ext uri="{28A0092B-C50C-407E-A947-70E740481C1C}">
                  <a14:useLocalDpi xmlns:a14="http://schemas.microsoft.com/office/drawing/2010/main" val="0"/>
                </a:ext>
              </a:extLst>
            </a:blip>
            <a:srcRect/>
            <a:stretch>
              <a:fillRect/>
            </a:stretch>
          </p:blipFill>
          <p:spPr bwMode="auto">
            <a:xfrm>
              <a:off x="457200" y="304800"/>
              <a:ext cx="5410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33" name="Title Placeholder 1"/>
          <p:cNvSpPr>
            <a:spLocks noGrp="1"/>
          </p:cNvSpPr>
          <p:nvPr userDrawn="1">
            <p:ph type="title"/>
          </p:nvPr>
        </p:nvSpPr>
        <p:spPr bwMode="white">
          <a:xfrm>
            <a:off x="456596" y="305099"/>
            <a:ext cx="5411108" cy="45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121" tIns="48064" rIns="96121" bIns="48064"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192540382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 id="2147483828" r:id="rId18"/>
    <p:sldLayoutId id="2147483829" r:id="rId19"/>
    <p:sldLayoutId id="2147483830" r:id="rId20"/>
    <p:sldLayoutId id="2147483831" r:id="rId21"/>
    <p:sldLayoutId id="2147483832" r:id="rId22"/>
    <p:sldLayoutId id="2147483833" r:id="rId23"/>
    <p:sldLayoutId id="2147483834" r:id="rId24"/>
    <p:sldLayoutId id="2147483835" r:id="rId25"/>
    <p:sldLayoutId id="2147483836" r:id="rId26"/>
    <p:sldLayoutId id="2147483837" r:id="rId27"/>
    <p:sldLayoutId id="2147483838" r:id="rId28"/>
    <p:sldLayoutId id="2147483839" r:id="rId29"/>
    <p:sldLayoutId id="2147483840" r:id="rId30"/>
    <p:sldLayoutId id="2147483841" r:id="rId31"/>
    <p:sldLayoutId id="2147483842" r:id="rId32"/>
    <p:sldLayoutId id="2147483843" r:id="rId33"/>
    <p:sldLayoutId id="2147483844" r:id="rId34"/>
  </p:sldLayoutIdLst>
  <p:hf hdr="0" ftr="0"/>
  <p:txStyles>
    <p:titleStyle>
      <a:lvl1pPr algn="l" rtl="0" eaLnBrk="0" fontAlgn="base" hangingPunct="0">
        <a:spcBef>
          <a:spcPct val="0"/>
        </a:spcBef>
        <a:spcAft>
          <a:spcPct val="0"/>
        </a:spcAft>
        <a:defRPr sz="2813">
          <a:solidFill>
            <a:schemeClr val="bg1"/>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2813">
          <a:solidFill>
            <a:schemeClr val="bg1"/>
          </a:solidFill>
          <a:latin typeface="Arial" pitchFamily="-111" charset="0"/>
          <a:ea typeface="ＭＳ Ｐゴシック" pitchFamily="-111" charset="-128"/>
          <a:cs typeface="ＭＳ Ｐゴシック" pitchFamily="-111" charset="-128"/>
        </a:defRPr>
      </a:lvl2pPr>
      <a:lvl3pPr algn="l" rtl="0" eaLnBrk="0" fontAlgn="base" hangingPunct="0">
        <a:spcBef>
          <a:spcPct val="0"/>
        </a:spcBef>
        <a:spcAft>
          <a:spcPct val="0"/>
        </a:spcAft>
        <a:defRPr sz="2813">
          <a:solidFill>
            <a:schemeClr val="bg1"/>
          </a:solidFill>
          <a:latin typeface="Arial" pitchFamily="-111" charset="0"/>
          <a:ea typeface="ＭＳ Ｐゴシック" pitchFamily="-111" charset="-128"/>
          <a:cs typeface="ＭＳ Ｐゴシック" pitchFamily="-111" charset="-128"/>
        </a:defRPr>
      </a:lvl3pPr>
      <a:lvl4pPr algn="l" rtl="0" eaLnBrk="0" fontAlgn="base" hangingPunct="0">
        <a:spcBef>
          <a:spcPct val="0"/>
        </a:spcBef>
        <a:spcAft>
          <a:spcPct val="0"/>
        </a:spcAft>
        <a:defRPr sz="2813">
          <a:solidFill>
            <a:schemeClr val="bg1"/>
          </a:solidFill>
          <a:latin typeface="Arial" pitchFamily="-111" charset="0"/>
          <a:ea typeface="ＭＳ Ｐゴシック" pitchFamily="-111" charset="-128"/>
          <a:cs typeface="ＭＳ Ｐゴシック" pitchFamily="-111" charset="-128"/>
        </a:defRPr>
      </a:lvl4pPr>
      <a:lvl5pPr algn="l" rtl="0" eaLnBrk="0" fontAlgn="base" hangingPunct="0">
        <a:spcBef>
          <a:spcPct val="0"/>
        </a:spcBef>
        <a:spcAft>
          <a:spcPct val="0"/>
        </a:spcAft>
        <a:defRPr sz="2813">
          <a:solidFill>
            <a:schemeClr val="bg1"/>
          </a:solidFill>
          <a:latin typeface="Arial" pitchFamily="-111" charset="0"/>
          <a:ea typeface="ＭＳ Ｐゴシック" pitchFamily="-111" charset="-128"/>
          <a:cs typeface="ＭＳ Ｐゴシック" pitchFamily="-111" charset="-128"/>
        </a:defRPr>
      </a:lvl5pPr>
      <a:lvl6pPr marL="450600" algn="ctr" rtl="0" fontAlgn="base">
        <a:spcBef>
          <a:spcPct val="0"/>
        </a:spcBef>
        <a:spcAft>
          <a:spcPct val="0"/>
        </a:spcAft>
        <a:defRPr sz="4406">
          <a:solidFill>
            <a:schemeClr val="tx2"/>
          </a:solidFill>
          <a:latin typeface="Arial" pitchFamily="-111" charset="0"/>
        </a:defRPr>
      </a:lvl6pPr>
      <a:lvl7pPr marL="901206" algn="ctr" rtl="0" fontAlgn="base">
        <a:spcBef>
          <a:spcPct val="0"/>
        </a:spcBef>
        <a:spcAft>
          <a:spcPct val="0"/>
        </a:spcAft>
        <a:defRPr sz="4406">
          <a:solidFill>
            <a:schemeClr val="tx2"/>
          </a:solidFill>
          <a:latin typeface="Arial" pitchFamily="-111" charset="0"/>
        </a:defRPr>
      </a:lvl7pPr>
      <a:lvl8pPr marL="1351798" algn="ctr" rtl="0" fontAlgn="base">
        <a:spcBef>
          <a:spcPct val="0"/>
        </a:spcBef>
        <a:spcAft>
          <a:spcPct val="0"/>
        </a:spcAft>
        <a:defRPr sz="4406">
          <a:solidFill>
            <a:schemeClr val="tx2"/>
          </a:solidFill>
          <a:latin typeface="Arial" pitchFamily="-111" charset="0"/>
        </a:defRPr>
      </a:lvl8pPr>
      <a:lvl9pPr marL="1802411" algn="ctr" rtl="0" fontAlgn="base">
        <a:spcBef>
          <a:spcPct val="0"/>
        </a:spcBef>
        <a:spcAft>
          <a:spcPct val="0"/>
        </a:spcAft>
        <a:defRPr sz="4406">
          <a:solidFill>
            <a:schemeClr val="tx2"/>
          </a:solidFill>
          <a:latin typeface="Arial" pitchFamily="-111" charset="0"/>
        </a:defRPr>
      </a:lvl9pPr>
    </p:titleStyle>
    <p:bodyStyle>
      <a:lvl1pPr marL="334864" indent="-334864" algn="l" rtl="0" eaLnBrk="0" fontAlgn="base" hangingPunct="0">
        <a:spcBef>
          <a:spcPct val="20000"/>
        </a:spcBef>
        <a:spcAft>
          <a:spcPct val="0"/>
        </a:spcAft>
        <a:buChar char="•"/>
        <a:defRPr sz="2344">
          <a:solidFill>
            <a:schemeClr val="tx1"/>
          </a:solidFill>
          <a:latin typeface="+mn-lt"/>
          <a:ea typeface="ＭＳ Ｐゴシック" pitchFamily="-111" charset="-128"/>
          <a:cs typeface="ＭＳ Ｐゴシック" pitchFamily="-111" charset="-128"/>
        </a:defRPr>
      </a:lvl1pPr>
      <a:lvl2pPr marL="729258" indent="-279797" algn="l" rtl="0" eaLnBrk="0" fontAlgn="base" hangingPunct="0">
        <a:spcBef>
          <a:spcPct val="20000"/>
        </a:spcBef>
        <a:spcAft>
          <a:spcPct val="0"/>
        </a:spcAft>
        <a:buChar char="–"/>
        <a:defRPr sz="1969">
          <a:solidFill>
            <a:schemeClr val="tx1"/>
          </a:solidFill>
          <a:latin typeface="+mn-lt"/>
          <a:ea typeface="ＭＳ Ｐゴシック" pitchFamily="-111" charset="-128"/>
        </a:defRPr>
      </a:lvl2pPr>
      <a:lvl3pPr marL="1125141" indent="-223242" algn="l" rtl="0" eaLnBrk="0" fontAlgn="base" hangingPunct="0">
        <a:spcBef>
          <a:spcPct val="20000"/>
        </a:spcBef>
        <a:spcAft>
          <a:spcPct val="0"/>
        </a:spcAft>
        <a:buChar char="•"/>
        <a:defRPr>
          <a:solidFill>
            <a:schemeClr val="tx1"/>
          </a:solidFill>
          <a:latin typeface="+mn-lt"/>
          <a:ea typeface="ＭＳ Ｐゴシック" pitchFamily="-111" charset="-128"/>
        </a:defRPr>
      </a:lvl3pPr>
      <a:lvl4pPr marL="1574602" indent="-223242" algn="l" rtl="0" eaLnBrk="0" fontAlgn="base" hangingPunct="0">
        <a:spcBef>
          <a:spcPct val="20000"/>
        </a:spcBef>
        <a:spcAft>
          <a:spcPct val="0"/>
        </a:spcAft>
        <a:buChar char="–"/>
        <a:defRPr sz="1594">
          <a:solidFill>
            <a:schemeClr val="tx1"/>
          </a:solidFill>
          <a:latin typeface="+mn-lt"/>
          <a:ea typeface="ＭＳ Ｐゴシック" pitchFamily="-111" charset="-128"/>
        </a:defRPr>
      </a:lvl4pPr>
      <a:lvl5pPr marL="2025551" indent="-223242" algn="l" rtl="0" eaLnBrk="0" fontAlgn="base" hangingPunct="0">
        <a:spcBef>
          <a:spcPct val="20000"/>
        </a:spcBef>
        <a:spcAft>
          <a:spcPct val="0"/>
        </a:spcAft>
        <a:buChar char="»"/>
        <a:defRPr>
          <a:solidFill>
            <a:schemeClr val="tx1"/>
          </a:solidFill>
          <a:latin typeface="+mn-lt"/>
          <a:ea typeface="ＭＳ Ｐゴシック" pitchFamily="-111" charset="-128"/>
        </a:defRPr>
      </a:lvl5pPr>
      <a:lvl6pPr marL="2478319" indent="-225304" algn="l" rtl="0" fontAlgn="base">
        <a:spcBef>
          <a:spcPct val="20000"/>
        </a:spcBef>
        <a:spcAft>
          <a:spcPct val="0"/>
        </a:spcAft>
        <a:buClr>
          <a:srgbClr val="E42D1A"/>
        </a:buClr>
        <a:buChar char="»"/>
        <a:defRPr sz="1969">
          <a:solidFill>
            <a:schemeClr val="tx1"/>
          </a:solidFill>
          <a:latin typeface="+mn-lt"/>
          <a:ea typeface="ＭＳ Ｐゴシック" pitchFamily="-111" charset="-128"/>
        </a:defRPr>
      </a:lvl6pPr>
      <a:lvl7pPr marL="2928923" indent="-225304" algn="l" rtl="0" fontAlgn="base">
        <a:spcBef>
          <a:spcPct val="20000"/>
        </a:spcBef>
        <a:spcAft>
          <a:spcPct val="0"/>
        </a:spcAft>
        <a:buClr>
          <a:srgbClr val="E42D1A"/>
        </a:buClr>
        <a:buChar char="»"/>
        <a:defRPr sz="1969">
          <a:solidFill>
            <a:schemeClr val="tx1"/>
          </a:solidFill>
          <a:latin typeface="+mn-lt"/>
          <a:ea typeface="ＭＳ Ｐゴシック" pitchFamily="-111" charset="-128"/>
        </a:defRPr>
      </a:lvl7pPr>
      <a:lvl8pPr marL="3379523" indent="-225304" algn="l" rtl="0" fontAlgn="base">
        <a:spcBef>
          <a:spcPct val="20000"/>
        </a:spcBef>
        <a:spcAft>
          <a:spcPct val="0"/>
        </a:spcAft>
        <a:buClr>
          <a:srgbClr val="E42D1A"/>
        </a:buClr>
        <a:buChar char="»"/>
        <a:defRPr sz="1969">
          <a:solidFill>
            <a:schemeClr val="tx1"/>
          </a:solidFill>
          <a:latin typeface="+mn-lt"/>
          <a:ea typeface="ＭＳ Ｐゴシック" pitchFamily="-111" charset="-128"/>
        </a:defRPr>
      </a:lvl8pPr>
      <a:lvl9pPr marL="3830125" indent="-225304" algn="l" rtl="0" fontAlgn="base">
        <a:spcBef>
          <a:spcPct val="20000"/>
        </a:spcBef>
        <a:spcAft>
          <a:spcPct val="0"/>
        </a:spcAft>
        <a:buClr>
          <a:srgbClr val="E42D1A"/>
        </a:buClr>
        <a:buChar char="»"/>
        <a:defRPr sz="1969">
          <a:solidFill>
            <a:schemeClr val="tx1"/>
          </a:solidFill>
          <a:latin typeface="+mn-lt"/>
          <a:ea typeface="ＭＳ Ｐゴシック" pitchFamily="-111" charset="-128"/>
        </a:defRPr>
      </a:lvl9pPr>
    </p:bodyStyle>
    <p:otherStyle>
      <a:defPPr>
        <a:defRPr lang="en-US"/>
      </a:defPPr>
      <a:lvl1pPr marL="0" algn="l" defTabSz="450600" rtl="0" eaLnBrk="1" latinLnBrk="0" hangingPunct="1">
        <a:defRPr sz="1781" kern="1200">
          <a:solidFill>
            <a:schemeClr val="tx1"/>
          </a:solidFill>
          <a:latin typeface="+mn-lt"/>
          <a:ea typeface="+mn-ea"/>
          <a:cs typeface="+mn-cs"/>
        </a:defRPr>
      </a:lvl1pPr>
      <a:lvl2pPr marL="450600" algn="l" defTabSz="450600" rtl="0" eaLnBrk="1" latinLnBrk="0" hangingPunct="1">
        <a:defRPr sz="1781" kern="1200">
          <a:solidFill>
            <a:schemeClr val="tx1"/>
          </a:solidFill>
          <a:latin typeface="+mn-lt"/>
          <a:ea typeface="+mn-ea"/>
          <a:cs typeface="+mn-cs"/>
        </a:defRPr>
      </a:lvl2pPr>
      <a:lvl3pPr marL="901206" algn="l" defTabSz="450600" rtl="0" eaLnBrk="1" latinLnBrk="0" hangingPunct="1">
        <a:defRPr sz="1781" kern="1200">
          <a:solidFill>
            <a:schemeClr val="tx1"/>
          </a:solidFill>
          <a:latin typeface="+mn-lt"/>
          <a:ea typeface="+mn-ea"/>
          <a:cs typeface="+mn-cs"/>
        </a:defRPr>
      </a:lvl3pPr>
      <a:lvl4pPr marL="1351798" algn="l" defTabSz="450600" rtl="0" eaLnBrk="1" latinLnBrk="0" hangingPunct="1">
        <a:defRPr sz="1781" kern="1200">
          <a:solidFill>
            <a:schemeClr val="tx1"/>
          </a:solidFill>
          <a:latin typeface="+mn-lt"/>
          <a:ea typeface="+mn-ea"/>
          <a:cs typeface="+mn-cs"/>
        </a:defRPr>
      </a:lvl4pPr>
      <a:lvl5pPr marL="1802411" algn="l" defTabSz="450600" rtl="0" eaLnBrk="1" latinLnBrk="0" hangingPunct="1">
        <a:defRPr sz="1781" kern="1200">
          <a:solidFill>
            <a:schemeClr val="tx1"/>
          </a:solidFill>
          <a:latin typeface="+mn-lt"/>
          <a:ea typeface="+mn-ea"/>
          <a:cs typeface="+mn-cs"/>
        </a:defRPr>
      </a:lvl5pPr>
      <a:lvl6pPr marL="2253015" algn="l" defTabSz="450600" rtl="0" eaLnBrk="1" latinLnBrk="0" hangingPunct="1">
        <a:defRPr sz="1781" kern="1200">
          <a:solidFill>
            <a:schemeClr val="tx1"/>
          </a:solidFill>
          <a:latin typeface="+mn-lt"/>
          <a:ea typeface="+mn-ea"/>
          <a:cs typeface="+mn-cs"/>
        </a:defRPr>
      </a:lvl6pPr>
      <a:lvl7pPr marL="2703610" algn="l" defTabSz="450600" rtl="0" eaLnBrk="1" latinLnBrk="0" hangingPunct="1">
        <a:defRPr sz="1781" kern="1200">
          <a:solidFill>
            <a:schemeClr val="tx1"/>
          </a:solidFill>
          <a:latin typeface="+mn-lt"/>
          <a:ea typeface="+mn-ea"/>
          <a:cs typeface="+mn-cs"/>
        </a:defRPr>
      </a:lvl7pPr>
      <a:lvl8pPr marL="3154222" algn="l" defTabSz="450600" rtl="0" eaLnBrk="1" latinLnBrk="0" hangingPunct="1">
        <a:defRPr sz="1781" kern="1200">
          <a:solidFill>
            <a:schemeClr val="tx1"/>
          </a:solidFill>
          <a:latin typeface="+mn-lt"/>
          <a:ea typeface="+mn-ea"/>
          <a:cs typeface="+mn-cs"/>
        </a:defRPr>
      </a:lvl8pPr>
      <a:lvl9pPr marL="3604829" algn="l" defTabSz="450600" rtl="0" eaLnBrk="1" latinLnBrk="0" hangingPunct="1">
        <a:defRPr sz="17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istserv.dpw.state.pa.us/Scripts/wa.exe?A2=ind2005c&amp;L=oltl-nursing-facilities&amp;F=&amp;S=&amp;P=9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hs.pa.gov/providers/Providers/Pages/Coronavirus-2020.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lstStyle/>
          <a:p>
            <a:r>
              <a:rPr lang="en-US" dirty="0"/>
              <a:t>Third Thursday Webinar</a:t>
            </a:r>
          </a:p>
        </p:txBody>
      </p:sp>
      <p:sp>
        <p:nvSpPr>
          <p:cNvPr id="3" name="Subtitle 2"/>
          <p:cNvSpPr>
            <a:spLocks noGrp="1"/>
          </p:cNvSpPr>
          <p:nvPr>
            <p:ph type="subTitle" idx="1"/>
          </p:nvPr>
        </p:nvSpPr>
        <p:spPr>
          <a:xfrm>
            <a:off x="1371600" y="3581400"/>
            <a:ext cx="6400800" cy="1752600"/>
          </a:xfrm>
        </p:spPr>
        <p:txBody>
          <a:bodyPr/>
          <a:lstStyle/>
          <a:p>
            <a:r>
              <a:rPr lang="en-US" dirty="0"/>
              <a:t>May 21, 2020</a:t>
            </a:r>
          </a:p>
        </p:txBody>
      </p:sp>
      <p:sp>
        <p:nvSpPr>
          <p:cNvPr id="4" name="Date Placeholder 3"/>
          <p:cNvSpPr>
            <a:spLocks noGrp="1"/>
          </p:cNvSpPr>
          <p:nvPr>
            <p:ph type="dt" sz="half" idx="2"/>
          </p:nvPr>
        </p:nvSpPr>
        <p:spPr/>
        <p:txBody>
          <a:bodyPr/>
          <a:lstStyle/>
          <a:p>
            <a:pPr>
              <a:defRPr/>
            </a:pPr>
            <a:fld id="{20411AF3-D6D3-4B99-9CA6-93DA040E36D8}" type="datetime1">
              <a:rPr lang="en-US" smtClean="0"/>
              <a:t>5/21/2020</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a:t>
            </a:fld>
            <a:endParaRPr lang="en-US"/>
          </a:p>
        </p:txBody>
      </p:sp>
    </p:spTree>
    <p:extLst>
      <p:ext uri="{BB962C8B-B14F-4D97-AF65-F5344CB8AC3E}">
        <p14:creationId xmlns:p14="http://schemas.microsoft.com/office/powerpoint/2010/main" val="356021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Communicative Technology</a:t>
            </a:r>
          </a:p>
        </p:txBody>
      </p:sp>
      <p:sp>
        <p:nvSpPr>
          <p:cNvPr id="3" name="Content Placeholder 2"/>
          <p:cNvSpPr>
            <a:spLocks noGrp="1"/>
          </p:cNvSpPr>
          <p:nvPr>
            <p:ph sz="quarter" idx="13"/>
          </p:nvPr>
        </p:nvSpPr>
        <p:spPr>
          <a:xfrm>
            <a:off x="762000" y="1371600"/>
            <a:ext cx="7543800" cy="4800600"/>
          </a:xfrm>
        </p:spPr>
        <p:txBody>
          <a:bodyPr/>
          <a:lstStyle/>
          <a:p>
            <a:pPr marL="0" lvl="0" indent="0">
              <a:buNone/>
            </a:pPr>
            <a:r>
              <a:rPr lang="en-US" b="1" dirty="0"/>
              <a:t>Request for Applications for Communicative Technology</a:t>
            </a:r>
            <a:br>
              <a:rPr lang="en-US" b="1" dirty="0"/>
            </a:br>
            <a:endParaRPr lang="en-US" b="1" dirty="0"/>
          </a:p>
          <a:p>
            <a:r>
              <a:rPr lang="en-US" sz="2300" dirty="0"/>
              <a:t>Pennsylvania has received approval to use funds from Civil Money Penalties (CMP) for technology that allows nursing facility residents to engage in virtual social and telehealth visits as restrictions have been placed on visitors to prevent the spread of COVID-19. </a:t>
            </a:r>
            <a:br>
              <a:rPr lang="en-US" sz="2300" dirty="0"/>
            </a:br>
            <a:endParaRPr lang="en-US" sz="2300" dirty="0"/>
          </a:p>
          <a:p>
            <a:r>
              <a:rPr lang="en-US" sz="2300" dirty="0"/>
              <a:t>If your facility is interested in taking advantage of this opportunity, please follow the instructions in the recent listserv email linked </a:t>
            </a:r>
            <a:r>
              <a:rPr lang="en-US" sz="2300" dirty="0">
                <a:hlinkClick r:id="rId3"/>
              </a:rPr>
              <a:t>here</a:t>
            </a:r>
            <a:r>
              <a:rPr lang="en-US" sz="2300" dirty="0"/>
              <a:t>.</a:t>
            </a:r>
          </a:p>
          <a:p>
            <a:pPr marL="0" indent="0">
              <a:buNone/>
            </a:pPr>
            <a:endParaRPr lang="en-US" sz="2800" dirty="0"/>
          </a:p>
          <a:p>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901001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OLTL Communications</a:t>
            </a:r>
          </a:p>
        </p:txBody>
      </p:sp>
      <p:sp>
        <p:nvSpPr>
          <p:cNvPr id="3" name="Content Placeholder 2"/>
          <p:cNvSpPr>
            <a:spLocks noGrp="1"/>
          </p:cNvSpPr>
          <p:nvPr>
            <p:ph sz="quarter" idx="13"/>
          </p:nvPr>
        </p:nvSpPr>
        <p:spPr>
          <a:xfrm>
            <a:off x="762000" y="1447800"/>
            <a:ext cx="7543800" cy="4800600"/>
          </a:xfrm>
        </p:spPr>
        <p:txBody>
          <a:bodyPr/>
          <a:lstStyle/>
          <a:p>
            <a:r>
              <a:rPr lang="en-US" dirty="0"/>
              <a:t>All new communications will be distributed through OLTL listservs.</a:t>
            </a:r>
          </a:p>
          <a:p>
            <a:pPr marL="0" indent="0">
              <a:buNone/>
            </a:pPr>
            <a:endParaRPr lang="en-US" dirty="0"/>
          </a:p>
          <a:p>
            <a:r>
              <a:rPr lang="en-US" dirty="0"/>
              <a:t>All previously distributed communications can be accessed at: </a:t>
            </a:r>
            <a:r>
              <a:rPr lang="en-US" dirty="0">
                <a:hlinkClick r:id="rId2"/>
              </a:rPr>
              <a:t>https://www.dhs.pa.gov/providers/Providers/Pages/Coronavirus-2020.aspx</a:t>
            </a:r>
            <a:endParaRPr lang="en-US" dirty="0"/>
          </a:p>
          <a:p>
            <a:endParaRPr lang="en-US" sz="2800" dirty="0"/>
          </a:p>
          <a:p>
            <a:pPr lvl="1"/>
            <a:endParaRPr lang="en-US" sz="2400" dirty="0"/>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804667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0"/>
            <a:ext cx="8305800" cy="1470025"/>
          </a:xfrm>
        </p:spPr>
        <p:txBody>
          <a:bodyPr/>
          <a:lstStyle/>
          <a:p>
            <a:r>
              <a:rPr lang="en-US" dirty="0"/>
              <a:t>Educational Support </a:t>
            </a:r>
            <a:br>
              <a:rPr lang="en-US" dirty="0"/>
            </a:br>
            <a:r>
              <a:rPr lang="en-US" dirty="0"/>
              <a:t>and Clinical Coaching Program (ESCCP)</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12328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F2F7B-1072-4B46-A4E8-EBB956D998C1}"/>
              </a:ext>
            </a:extLst>
          </p:cNvPr>
          <p:cNvSpPr>
            <a:spLocks noGrp="1"/>
          </p:cNvSpPr>
          <p:nvPr>
            <p:ph type="title"/>
          </p:nvPr>
        </p:nvSpPr>
        <p:spPr/>
        <p:txBody>
          <a:bodyPr/>
          <a:lstStyle/>
          <a:p>
            <a:r>
              <a:rPr lang="en-US" b="1" dirty="0"/>
              <a:t>Need for ESCCP Program</a:t>
            </a:r>
          </a:p>
        </p:txBody>
      </p:sp>
      <p:sp>
        <p:nvSpPr>
          <p:cNvPr id="3" name="Text Placeholder 2">
            <a:extLst>
              <a:ext uri="{FF2B5EF4-FFF2-40B4-BE49-F238E27FC236}">
                <a16:creationId xmlns:a16="http://schemas.microsoft.com/office/drawing/2014/main" id="{22938D31-2B44-42F7-8CC0-8F025434D651}"/>
              </a:ext>
            </a:extLst>
          </p:cNvPr>
          <p:cNvSpPr>
            <a:spLocks noGrp="1"/>
          </p:cNvSpPr>
          <p:nvPr>
            <p:ph type="body" sz="quarter" idx="13"/>
          </p:nvPr>
        </p:nvSpPr>
        <p:spPr>
          <a:xfrm>
            <a:off x="521494" y="1214438"/>
            <a:ext cx="7908131" cy="4724400"/>
          </a:xfrm>
        </p:spPr>
        <p:txBody>
          <a:bodyPr/>
          <a:lstStyle/>
          <a:p>
            <a:pPr>
              <a:spcBef>
                <a:spcPts val="0"/>
              </a:spcBef>
              <a:spcAft>
                <a:spcPts val="1688"/>
              </a:spcAft>
              <a:buFont typeface="Wingdings" panose="05000000000000000000" pitchFamily="2" charset="2"/>
              <a:buChar char="§"/>
            </a:pPr>
            <a:r>
              <a:rPr lang="en-US" sz="2250" dirty="0"/>
              <a:t>PCHs/ALs Increased Need for Clinical and Educational Support</a:t>
            </a:r>
          </a:p>
          <a:p>
            <a:pPr>
              <a:spcBef>
                <a:spcPts val="0"/>
              </a:spcBef>
              <a:spcAft>
                <a:spcPts val="1688"/>
              </a:spcAft>
              <a:buFont typeface="Wingdings" panose="05000000000000000000" pitchFamily="2" charset="2"/>
              <a:buChar char="§"/>
            </a:pPr>
            <a:r>
              <a:rPr lang="en-US" sz="2250" dirty="0"/>
              <a:t>Leverage COVID-19 Guidance by CDC and DOH</a:t>
            </a:r>
          </a:p>
          <a:p>
            <a:pPr>
              <a:spcBef>
                <a:spcPts val="0"/>
              </a:spcBef>
              <a:spcAft>
                <a:spcPts val="1688"/>
              </a:spcAft>
              <a:buFont typeface="Wingdings" panose="05000000000000000000" pitchFamily="2" charset="2"/>
              <a:buChar char="§"/>
            </a:pPr>
            <a:r>
              <a:rPr lang="en-US" sz="2250" dirty="0"/>
              <a:t>Leverage Existing Relationships and Local Supports by Health Systems (HS)</a:t>
            </a:r>
          </a:p>
          <a:p>
            <a:pPr lvl="1">
              <a:spcBef>
                <a:spcPts val="0"/>
              </a:spcBef>
              <a:spcAft>
                <a:spcPts val="1688"/>
              </a:spcAft>
              <a:buFont typeface="Wingdings" panose="05000000000000000000" pitchFamily="2" charset="2"/>
              <a:buChar char="§"/>
            </a:pPr>
            <a:r>
              <a:rPr lang="en-US" sz="1875" dirty="0"/>
              <a:t>Internal Teams: internal medicine faculty physicians, resident physicians, geriatric nurse practioner, internal medicine, family resident medicine, LPN, RNs, infectious control expertise</a:t>
            </a:r>
          </a:p>
          <a:p>
            <a:pPr>
              <a:spcBef>
                <a:spcPts val="0"/>
              </a:spcBef>
              <a:spcAft>
                <a:spcPts val="1688"/>
              </a:spcAft>
              <a:buFont typeface="Wingdings" panose="05000000000000000000" pitchFamily="2" charset="2"/>
              <a:buChar char="§"/>
            </a:pPr>
            <a:r>
              <a:rPr lang="en-US" sz="2250" dirty="0"/>
              <a:t>Establish a Learning Network with centralized national and state resource hub</a:t>
            </a:r>
          </a:p>
          <a:p>
            <a:pPr>
              <a:spcAft>
                <a:spcPts val="1688"/>
              </a:spcAft>
            </a:pPr>
            <a:endParaRPr lang="en-US" dirty="0"/>
          </a:p>
        </p:txBody>
      </p:sp>
      <p:sp>
        <p:nvSpPr>
          <p:cNvPr id="4" name="Slide Number Placeholder 3">
            <a:extLst>
              <a:ext uri="{FF2B5EF4-FFF2-40B4-BE49-F238E27FC236}">
                <a16:creationId xmlns:a16="http://schemas.microsoft.com/office/drawing/2014/main" id="{68374CD3-56BC-4E3B-944E-1EE87D61AB37}"/>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13</a:t>
            </a:fld>
            <a:endParaRPr lang="en-US" altLang="en-US"/>
          </a:p>
        </p:txBody>
      </p:sp>
    </p:spTree>
    <p:extLst>
      <p:ext uri="{BB962C8B-B14F-4D97-AF65-F5344CB8AC3E}">
        <p14:creationId xmlns:p14="http://schemas.microsoft.com/office/powerpoint/2010/main" val="221253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6A0B-13EF-4E69-B8B5-C34F335B5B85}"/>
              </a:ext>
            </a:extLst>
          </p:cNvPr>
          <p:cNvSpPr>
            <a:spLocks noGrp="1"/>
          </p:cNvSpPr>
          <p:nvPr>
            <p:ph type="title"/>
          </p:nvPr>
        </p:nvSpPr>
        <p:spPr>
          <a:xfrm>
            <a:off x="495517" y="285750"/>
            <a:ext cx="5265457" cy="477838"/>
          </a:xfrm>
        </p:spPr>
        <p:txBody>
          <a:bodyPr/>
          <a:lstStyle/>
          <a:p>
            <a:r>
              <a:rPr lang="en-US" b="1" dirty="0"/>
              <a:t>What does ESCCP Provide? </a:t>
            </a:r>
          </a:p>
        </p:txBody>
      </p:sp>
      <p:sp>
        <p:nvSpPr>
          <p:cNvPr id="4" name="Text Placeholder 3">
            <a:extLst>
              <a:ext uri="{FF2B5EF4-FFF2-40B4-BE49-F238E27FC236}">
                <a16:creationId xmlns:a16="http://schemas.microsoft.com/office/drawing/2014/main" id="{D61E91DE-6A80-4326-8901-B109BD7E225E}"/>
              </a:ext>
            </a:extLst>
          </p:cNvPr>
          <p:cNvSpPr>
            <a:spLocks noGrp="1"/>
          </p:cNvSpPr>
          <p:nvPr>
            <p:ph type="body" sz="quarter" idx="13"/>
          </p:nvPr>
        </p:nvSpPr>
        <p:spPr/>
        <p:txBody>
          <a:bodyPr/>
          <a:lstStyle/>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Clinical consultation by HS Infection Control Practitioners to prepare PCH/ALs on current and future pandemic(s)</a:t>
            </a:r>
          </a:p>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Assessment and strategic planning for safe patient management, policy development, and infection mitigation</a:t>
            </a:r>
          </a:p>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Assessment of proper PPE needs for staff and resident safety, education to facility staff for proper PPE donning/doffing, escalation of critical PPE needs to DOH and DHS</a:t>
            </a:r>
          </a:p>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Access to testing and real-time testing results for facility staff and residents</a:t>
            </a:r>
          </a:p>
        </p:txBody>
      </p:sp>
      <p:sp>
        <p:nvSpPr>
          <p:cNvPr id="3" name="TextBox 2">
            <a:extLst>
              <a:ext uri="{FF2B5EF4-FFF2-40B4-BE49-F238E27FC236}">
                <a16:creationId xmlns:a16="http://schemas.microsoft.com/office/drawing/2014/main" id="{1F39BA52-AB60-4C78-B05C-32D419D20E9C}"/>
              </a:ext>
            </a:extLst>
          </p:cNvPr>
          <p:cNvSpPr txBox="1"/>
          <p:nvPr/>
        </p:nvSpPr>
        <p:spPr>
          <a:xfrm>
            <a:off x="8072438" y="6073687"/>
            <a:ext cx="475059" cy="352084"/>
          </a:xfrm>
          <a:prstGeom prst="rect">
            <a:avLst/>
          </a:prstGeom>
          <a:noFill/>
        </p:spPr>
        <p:txBody>
          <a:bodyPr wrap="square" rtlCol="0">
            <a:spAutoFit/>
          </a:bodyPr>
          <a:lstStyle/>
          <a:p>
            <a:pPr defTabSz="857250" eaLnBrk="0" hangingPunct="0"/>
            <a:r>
              <a:rPr lang="en-US" sz="1688" b="1" dirty="0">
                <a:solidFill>
                  <a:srgbClr val="000000"/>
                </a:solidFill>
                <a:latin typeface="Tahoma" panose="020B0604030504040204" pitchFamily="34" charset="0"/>
                <a:ea typeface="+mn-ea"/>
                <a:cs typeface="+mn-cs"/>
              </a:rPr>
              <a:t>3</a:t>
            </a:r>
          </a:p>
        </p:txBody>
      </p:sp>
    </p:spTree>
    <p:extLst>
      <p:ext uri="{BB962C8B-B14F-4D97-AF65-F5344CB8AC3E}">
        <p14:creationId xmlns:p14="http://schemas.microsoft.com/office/powerpoint/2010/main" val="90988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6A0B-13EF-4E69-B8B5-C34F335B5B85}"/>
              </a:ext>
            </a:extLst>
          </p:cNvPr>
          <p:cNvSpPr>
            <a:spLocks noGrp="1"/>
          </p:cNvSpPr>
          <p:nvPr>
            <p:ph type="title"/>
          </p:nvPr>
        </p:nvSpPr>
        <p:spPr>
          <a:xfrm>
            <a:off x="495517" y="285750"/>
            <a:ext cx="5448083" cy="477838"/>
          </a:xfrm>
        </p:spPr>
        <p:txBody>
          <a:bodyPr/>
          <a:lstStyle/>
          <a:p>
            <a:r>
              <a:rPr lang="en-US" sz="2000" b="1" dirty="0"/>
              <a:t>What does ESCCP Provide? (cont’d) </a:t>
            </a:r>
          </a:p>
        </p:txBody>
      </p:sp>
      <p:sp>
        <p:nvSpPr>
          <p:cNvPr id="4" name="Text Placeholder 3">
            <a:extLst>
              <a:ext uri="{FF2B5EF4-FFF2-40B4-BE49-F238E27FC236}">
                <a16:creationId xmlns:a16="http://schemas.microsoft.com/office/drawing/2014/main" id="{D61E91DE-6A80-4326-8901-B109BD7E225E}"/>
              </a:ext>
            </a:extLst>
          </p:cNvPr>
          <p:cNvSpPr>
            <a:spLocks noGrp="1"/>
          </p:cNvSpPr>
          <p:nvPr>
            <p:ph type="body" sz="quarter" idx="13"/>
          </p:nvPr>
        </p:nvSpPr>
        <p:spPr>
          <a:xfrm>
            <a:off x="558999" y="1357313"/>
            <a:ext cx="8026003" cy="4724400"/>
          </a:xfrm>
        </p:spPr>
        <p:txBody>
          <a:bodyPr/>
          <a:lstStyle/>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Real-time support – telehealth clinical consultation</a:t>
            </a:r>
          </a:p>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Support and intervention to Facility leadership for the management of staffing issues related to mental and physical illness </a:t>
            </a:r>
          </a:p>
          <a:p>
            <a:pPr>
              <a:spcBef>
                <a:spcPts val="0"/>
              </a:spcBef>
              <a:spcAft>
                <a:spcPts val="1688"/>
              </a:spcAft>
              <a:buFont typeface="Wingdings" panose="05000000000000000000" pitchFamily="2" charset="2"/>
              <a:buChar char="§"/>
            </a:pPr>
            <a:r>
              <a:rPr lang="en-US" sz="2250" dirty="0">
                <a:latin typeface="Arial" panose="020B0604020202020204" pitchFamily="34" charset="0"/>
                <a:cs typeface="Arial" panose="020B0604020202020204" pitchFamily="34" charset="0"/>
              </a:rPr>
              <a:t>Multi-Health System, State-wide collaborative efforts to reduce widespread infection, increase education and awareness, and future infection preparedness</a:t>
            </a:r>
          </a:p>
          <a:p>
            <a:pPr>
              <a:spcBef>
                <a:spcPts val="0"/>
              </a:spcBef>
              <a:spcAft>
                <a:spcPts val="1688"/>
              </a:spcAft>
              <a:buFont typeface="Wingdings" panose="05000000000000000000" pitchFamily="2" charset="2"/>
              <a:buChar char="§"/>
            </a:pPr>
            <a:endParaRPr lang="en-US" sz="225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7F0033-2811-4F1C-905A-DC9F56629A5C}"/>
              </a:ext>
            </a:extLst>
          </p:cNvPr>
          <p:cNvSpPr txBox="1"/>
          <p:nvPr/>
        </p:nvSpPr>
        <p:spPr>
          <a:xfrm>
            <a:off x="8072438" y="6073687"/>
            <a:ext cx="475059" cy="352084"/>
          </a:xfrm>
          <a:prstGeom prst="rect">
            <a:avLst/>
          </a:prstGeom>
          <a:noFill/>
        </p:spPr>
        <p:txBody>
          <a:bodyPr wrap="square" rtlCol="0">
            <a:spAutoFit/>
          </a:bodyPr>
          <a:lstStyle/>
          <a:p>
            <a:pPr defTabSz="857250" eaLnBrk="0" hangingPunct="0"/>
            <a:r>
              <a:rPr lang="en-US" sz="1688" b="1" dirty="0">
                <a:solidFill>
                  <a:srgbClr val="000000"/>
                </a:solidFill>
                <a:latin typeface="Tahoma" panose="020B0604030504040204" pitchFamily="34" charset="0"/>
                <a:ea typeface="+mn-ea"/>
                <a:cs typeface="+mn-cs"/>
              </a:rPr>
              <a:t>4</a:t>
            </a:r>
          </a:p>
        </p:txBody>
      </p:sp>
    </p:spTree>
    <p:extLst>
      <p:ext uri="{BB962C8B-B14F-4D97-AF65-F5344CB8AC3E}">
        <p14:creationId xmlns:p14="http://schemas.microsoft.com/office/powerpoint/2010/main" val="191707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F2F7B-1072-4B46-A4E8-EBB956D998C1}"/>
              </a:ext>
            </a:extLst>
          </p:cNvPr>
          <p:cNvSpPr>
            <a:spLocks noGrp="1"/>
          </p:cNvSpPr>
          <p:nvPr>
            <p:ph type="title"/>
          </p:nvPr>
        </p:nvSpPr>
        <p:spPr/>
        <p:txBody>
          <a:bodyPr/>
          <a:lstStyle/>
          <a:p>
            <a:r>
              <a:rPr lang="en-US" b="1" dirty="0"/>
              <a:t>ESCCP—Operations/Impact </a:t>
            </a:r>
          </a:p>
        </p:txBody>
      </p:sp>
      <p:sp>
        <p:nvSpPr>
          <p:cNvPr id="3" name="Text Placeholder 2">
            <a:extLst>
              <a:ext uri="{FF2B5EF4-FFF2-40B4-BE49-F238E27FC236}">
                <a16:creationId xmlns:a16="http://schemas.microsoft.com/office/drawing/2014/main" id="{22938D31-2B44-42F7-8CC0-8F025434D651}"/>
              </a:ext>
            </a:extLst>
          </p:cNvPr>
          <p:cNvSpPr>
            <a:spLocks noGrp="1"/>
          </p:cNvSpPr>
          <p:nvPr>
            <p:ph type="body" sz="quarter" idx="13"/>
          </p:nvPr>
        </p:nvSpPr>
        <p:spPr>
          <a:xfrm>
            <a:off x="521494" y="1285875"/>
            <a:ext cx="4907756" cy="4357688"/>
          </a:xfrm>
        </p:spPr>
        <p:txBody>
          <a:bodyPr/>
          <a:lstStyle/>
          <a:p>
            <a:pPr>
              <a:buFont typeface="Wingdings" panose="05000000000000000000" pitchFamily="2" charset="2"/>
              <a:buChar char="§"/>
            </a:pPr>
            <a:r>
              <a:rPr lang="en-US" sz="2250" dirty="0"/>
              <a:t>Tracking Tool, centralized data submission to DOH (SNFs) and DHS (PCH/ALs) for follow-up on concerns, PPE, testing, and staffing level issues </a:t>
            </a:r>
          </a:p>
          <a:p>
            <a:pPr>
              <a:buFont typeface="Wingdings" panose="05000000000000000000" pitchFamily="2" charset="2"/>
              <a:buChar char="§"/>
            </a:pPr>
            <a:r>
              <a:rPr lang="en-US" sz="2250" dirty="0"/>
              <a:t>Learning Network by Jewish Healthcare Foundation (2x week) </a:t>
            </a:r>
          </a:p>
          <a:p>
            <a:pPr>
              <a:buFont typeface="Wingdings" panose="05000000000000000000" pitchFamily="2" charset="2"/>
              <a:buChar char="§"/>
            </a:pPr>
            <a:r>
              <a:rPr lang="en-US" sz="2250" dirty="0"/>
              <a:t>Frequent calls with ESCCP Team (HS and DHS) sharing updates on progress with outbound calls to LTC facilities and areas of concerns (webinars)</a:t>
            </a:r>
          </a:p>
          <a:p>
            <a:endParaRPr lang="en-US" dirty="0"/>
          </a:p>
          <a:p>
            <a:endParaRPr lang="en-US" dirty="0"/>
          </a:p>
        </p:txBody>
      </p:sp>
      <p:sp>
        <p:nvSpPr>
          <p:cNvPr id="4" name="Slide Number Placeholder 3">
            <a:extLst>
              <a:ext uri="{FF2B5EF4-FFF2-40B4-BE49-F238E27FC236}">
                <a16:creationId xmlns:a16="http://schemas.microsoft.com/office/drawing/2014/main" id="{68374CD3-56BC-4E3B-944E-1EE87D61AB37}"/>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16</a:t>
            </a:fld>
            <a:endParaRPr lang="en-US" altLang="en-US"/>
          </a:p>
        </p:txBody>
      </p:sp>
      <p:sp>
        <p:nvSpPr>
          <p:cNvPr id="5" name="TextBox 4">
            <a:extLst>
              <a:ext uri="{FF2B5EF4-FFF2-40B4-BE49-F238E27FC236}">
                <a16:creationId xmlns:a16="http://schemas.microsoft.com/office/drawing/2014/main" id="{1A765136-1C3E-4B3F-83AC-4531C8242677}"/>
              </a:ext>
            </a:extLst>
          </p:cNvPr>
          <p:cNvSpPr txBox="1"/>
          <p:nvPr/>
        </p:nvSpPr>
        <p:spPr>
          <a:xfrm>
            <a:off x="5513869" y="1285875"/>
            <a:ext cx="2772880" cy="1131335"/>
          </a:xfrm>
          <a:prstGeom prst="rect">
            <a:avLst/>
          </a:prstGeom>
          <a:solidFill>
            <a:srgbClr val="0070C0"/>
          </a:solidFill>
        </p:spPr>
        <p:txBody>
          <a:bodyPr wrap="square" rtlCol="0">
            <a:spAutoFit/>
          </a:bodyPr>
          <a:lstStyle/>
          <a:p>
            <a:pPr algn="ctr" defTabSz="857250" eaLnBrk="0" hangingPunct="0"/>
            <a:r>
              <a:rPr lang="en-US" sz="1688" b="1" dirty="0">
                <a:solidFill>
                  <a:srgbClr val="FFFFFF"/>
                </a:solidFill>
                <a:latin typeface="Tahoma" panose="020B0604030504040204" pitchFamily="34" charset="0"/>
                <a:ea typeface="+mn-ea"/>
                <a:cs typeface="+mn-cs"/>
              </a:rPr>
              <a:t>PCH/ALs (1,200)</a:t>
            </a:r>
          </a:p>
          <a:p>
            <a:pPr algn="ctr" defTabSz="857250" eaLnBrk="0" hangingPunct="0"/>
            <a:endParaRPr lang="en-US" sz="1688" b="1" dirty="0">
              <a:solidFill>
                <a:srgbClr val="FFFFFF"/>
              </a:solidFill>
              <a:latin typeface="Tahoma" panose="020B0604030504040204" pitchFamily="34" charset="0"/>
              <a:ea typeface="+mn-ea"/>
              <a:cs typeface="+mn-cs"/>
            </a:endParaRPr>
          </a:p>
          <a:p>
            <a:pPr algn="ctr" defTabSz="857250" eaLnBrk="0" hangingPunct="0"/>
            <a:r>
              <a:rPr lang="en-US" sz="1688" b="1" dirty="0">
                <a:solidFill>
                  <a:srgbClr val="FFFFFF"/>
                </a:solidFill>
                <a:latin typeface="Tahoma" panose="020B0604030504040204" pitchFamily="34" charset="0"/>
                <a:ea typeface="+mn-ea"/>
                <a:cs typeface="+mn-cs"/>
              </a:rPr>
              <a:t>75% Response Rate</a:t>
            </a:r>
          </a:p>
          <a:p>
            <a:pPr algn="ctr" defTabSz="857250" eaLnBrk="0" hangingPunct="0"/>
            <a:r>
              <a:rPr lang="en-US" sz="1688" b="1" dirty="0">
                <a:solidFill>
                  <a:srgbClr val="FFFFFF"/>
                </a:solidFill>
                <a:latin typeface="Tahoma" panose="020B0604030504040204" pitchFamily="34" charset="0"/>
                <a:ea typeface="+mn-ea"/>
                <a:cs typeface="+mn-cs"/>
              </a:rPr>
              <a:t>24% Further Follow-up</a:t>
            </a:r>
          </a:p>
        </p:txBody>
      </p:sp>
      <p:sp>
        <p:nvSpPr>
          <p:cNvPr id="6" name="TextBox 5">
            <a:extLst>
              <a:ext uri="{FF2B5EF4-FFF2-40B4-BE49-F238E27FC236}">
                <a16:creationId xmlns:a16="http://schemas.microsoft.com/office/drawing/2014/main" id="{ED8DA339-24ED-42C7-8004-A757EEFD6E93}"/>
              </a:ext>
            </a:extLst>
          </p:cNvPr>
          <p:cNvSpPr txBox="1"/>
          <p:nvPr/>
        </p:nvSpPr>
        <p:spPr>
          <a:xfrm>
            <a:off x="5513870" y="2660879"/>
            <a:ext cx="2772880" cy="1650837"/>
          </a:xfrm>
          <a:prstGeom prst="rect">
            <a:avLst/>
          </a:prstGeom>
          <a:solidFill>
            <a:srgbClr val="0070C0"/>
          </a:solidFill>
        </p:spPr>
        <p:txBody>
          <a:bodyPr wrap="square" rtlCol="0">
            <a:spAutoFit/>
          </a:bodyPr>
          <a:lstStyle/>
          <a:p>
            <a:pPr algn="ctr" defTabSz="857250" eaLnBrk="0" hangingPunct="0"/>
            <a:r>
              <a:rPr lang="en-US" sz="1688" b="1" dirty="0">
                <a:solidFill>
                  <a:srgbClr val="FFFFFF"/>
                </a:solidFill>
                <a:latin typeface="Tahoma" panose="020B0604030504040204" pitchFamily="34" charset="0"/>
                <a:ea typeface="+mn-ea"/>
                <a:cs typeface="+mn-cs"/>
              </a:rPr>
              <a:t>SNFs (345)</a:t>
            </a:r>
          </a:p>
          <a:p>
            <a:pPr algn="ctr" defTabSz="857250" eaLnBrk="0" hangingPunct="0"/>
            <a:r>
              <a:rPr lang="en-US" sz="1688" b="1" dirty="0">
                <a:solidFill>
                  <a:srgbClr val="FFFFFF"/>
                </a:solidFill>
                <a:latin typeface="Tahoma" panose="020B0604030504040204" pitchFamily="34" charset="0"/>
                <a:ea typeface="+mn-ea"/>
                <a:cs typeface="+mn-cs"/>
              </a:rPr>
              <a:t>75% Response Rate</a:t>
            </a:r>
          </a:p>
          <a:p>
            <a:pPr algn="ctr" defTabSz="857250" eaLnBrk="0" hangingPunct="0"/>
            <a:endParaRPr lang="en-US" sz="1688" b="1" dirty="0">
              <a:solidFill>
                <a:srgbClr val="FFFFFF"/>
              </a:solidFill>
              <a:latin typeface="Tahoma" panose="020B0604030504040204" pitchFamily="34" charset="0"/>
              <a:ea typeface="+mn-ea"/>
              <a:cs typeface="+mn-cs"/>
            </a:endParaRPr>
          </a:p>
          <a:p>
            <a:pPr algn="ctr" defTabSz="857250" eaLnBrk="0" hangingPunct="0"/>
            <a:r>
              <a:rPr lang="en-US" sz="1688" b="1" dirty="0">
                <a:solidFill>
                  <a:srgbClr val="FFFFFF"/>
                </a:solidFill>
                <a:latin typeface="Tahoma" panose="020B0604030504040204" pitchFamily="34" charset="0"/>
                <a:ea typeface="+mn-ea"/>
                <a:cs typeface="+mn-cs"/>
              </a:rPr>
              <a:t>Target: COVID-19 NEGATIVE FACILITIES</a:t>
            </a:r>
          </a:p>
          <a:p>
            <a:pPr algn="ctr" defTabSz="857250" eaLnBrk="0" hangingPunct="0"/>
            <a:r>
              <a:rPr lang="en-US" sz="1688" b="1" dirty="0">
                <a:solidFill>
                  <a:srgbClr val="FFFFFF"/>
                </a:solidFill>
                <a:latin typeface="Tahoma" panose="020B0604030504040204" pitchFamily="34" charset="0"/>
                <a:ea typeface="+mn-ea"/>
                <a:cs typeface="+mn-cs"/>
              </a:rPr>
              <a:t>IN PROGRESS</a:t>
            </a:r>
          </a:p>
        </p:txBody>
      </p:sp>
      <p:sp>
        <p:nvSpPr>
          <p:cNvPr id="7" name="TextBox 6">
            <a:extLst>
              <a:ext uri="{FF2B5EF4-FFF2-40B4-BE49-F238E27FC236}">
                <a16:creationId xmlns:a16="http://schemas.microsoft.com/office/drawing/2014/main" id="{47AE464C-DDD6-42F8-8C46-90AAD015A7B3}"/>
              </a:ext>
            </a:extLst>
          </p:cNvPr>
          <p:cNvSpPr txBox="1"/>
          <p:nvPr/>
        </p:nvSpPr>
        <p:spPr>
          <a:xfrm>
            <a:off x="5513868" y="4552093"/>
            <a:ext cx="2772880" cy="1131335"/>
          </a:xfrm>
          <a:prstGeom prst="rect">
            <a:avLst/>
          </a:prstGeom>
          <a:solidFill>
            <a:srgbClr val="0070C0"/>
          </a:solidFill>
        </p:spPr>
        <p:txBody>
          <a:bodyPr wrap="square" rtlCol="0">
            <a:spAutoFit/>
          </a:bodyPr>
          <a:lstStyle/>
          <a:p>
            <a:pPr algn="ctr" defTabSz="857250" eaLnBrk="0" hangingPunct="0"/>
            <a:r>
              <a:rPr lang="en-US" sz="1688" b="1" dirty="0">
                <a:solidFill>
                  <a:srgbClr val="FFFFFF"/>
                </a:solidFill>
                <a:latin typeface="Tahoma" panose="020B0604030504040204" pitchFamily="34" charset="0"/>
                <a:ea typeface="+mn-ea"/>
                <a:cs typeface="+mn-cs"/>
              </a:rPr>
              <a:t>Learning Network</a:t>
            </a:r>
          </a:p>
          <a:p>
            <a:pPr algn="ctr" defTabSz="857250" eaLnBrk="0" hangingPunct="0"/>
            <a:endParaRPr lang="en-US" sz="1688" b="1" dirty="0">
              <a:solidFill>
                <a:srgbClr val="FFFFFF"/>
              </a:solidFill>
              <a:latin typeface="Tahoma" panose="020B0604030504040204" pitchFamily="34" charset="0"/>
              <a:ea typeface="+mn-ea"/>
              <a:cs typeface="+mn-cs"/>
            </a:endParaRPr>
          </a:p>
          <a:p>
            <a:pPr algn="ctr" defTabSz="857250" eaLnBrk="0" hangingPunct="0"/>
            <a:r>
              <a:rPr lang="en-US" sz="1688" b="1" dirty="0">
                <a:solidFill>
                  <a:srgbClr val="FFFFFF"/>
                </a:solidFill>
                <a:latin typeface="Tahoma" panose="020B0604030504040204" pitchFamily="34" charset="0"/>
                <a:ea typeface="+mn-ea"/>
                <a:cs typeface="+mn-cs"/>
              </a:rPr>
              <a:t>14 Webinars</a:t>
            </a:r>
          </a:p>
          <a:p>
            <a:pPr algn="ctr" defTabSz="857250" eaLnBrk="0" hangingPunct="0"/>
            <a:r>
              <a:rPr lang="en-US" sz="1688" b="1" dirty="0">
                <a:solidFill>
                  <a:srgbClr val="FFFFFF"/>
                </a:solidFill>
                <a:latin typeface="Tahoma" panose="020B0604030504040204" pitchFamily="34" charset="0"/>
                <a:ea typeface="+mn-ea"/>
                <a:cs typeface="+mn-cs"/>
              </a:rPr>
              <a:t>Over 1,900 Participants</a:t>
            </a:r>
          </a:p>
        </p:txBody>
      </p:sp>
    </p:spTree>
    <p:extLst>
      <p:ext uri="{BB962C8B-B14F-4D97-AF65-F5344CB8AC3E}">
        <p14:creationId xmlns:p14="http://schemas.microsoft.com/office/powerpoint/2010/main" val="3381679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2EED-774A-4294-A55A-0943061A33ED}"/>
              </a:ext>
            </a:extLst>
          </p:cNvPr>
          <p:cNvSpPr>
            <a:spLocks noGrp="1"/>
          </p:cNvSpPr>
          <p:nvPr>
            <p:ph type="title"/>
          </p:nvPr>
        </p:nvSpPr>
        <p:spPr/>
        <p:txBody>
          <a:bodyPr/>
          <a:lstStyle/>
          <a:p>
            <a:r>
              <a:rPr lang="en-US" b="1" dirty="0"/>
              <a:t>ESCCP—Best Practices</a:t>
            </a:r>
          </a:p>
        </p:txBody>
      </p:sp>
      <p:sp>
        <p:nvSpPr>
          <p:cNvPr id="4" name="Slide Number Placeholder 3">
            <a:extLst>
              <a:ext uri="{FF2B5EF4-FFF2-40B4-BE49-F238E27FC236}">
                <a16:creationId xmlns:a16="http://schemas.microsoft.com/office/drawing/2014/main" id="{1D89A4F7-BFEB-405C-8E5E-45D3AA592133}"/>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17</a:t>
            </a:fld>
            <a:endParaRPr lang="en-US" altLang="en-US"/>
          </a:p>
        </p:txBody>
      </p:sp>
      <p:sp>
        <p:nvSpPr>
          <p:cNvPr id="5" name="Text Placeholder 4">
            <a:extLst>
              <a:ext uri="{FF2B5EF4-FFF2-40B4-BE49-F238E27FC236}">
                <a16:creationId xmlns:a16="http://schemas.microsoft.com/office/drawing/2014/main" id="{BD428E05-75AB-42AE-9E88-8F4321A44BB3}"/>
              </a:ext>
            </a:extLst>
          </p:cNvPr>
          <p:cNvSpPr>
            <a:spLocks noGrp="1"/>
          </p:cNvSpPr>
          <p:nvPr>
            <p:ph type="body" sz="quarter" idx="13"/>
          </p:nvPr>
        </p:nvSpPr>
        <p:spPr>
          <a:xfrm>
            <a:off x="520899" y="1143000"/>
            <a:ext cx="8026301" cy="4939674"/>
          </a:xfrm>
          <a:prstGeom prst="rect">
            <a:avLst/>
          </a:prstGeom>
        </p:spPr>
        <p:txBody>
          <a:bodyPr wrap="square">
            <a:spAutoFit/>
          </a:bodyPr>
          <a:lstStyle/>
          <a:p>
            <a:pPr>
              <a:buFont typeface="Wingdings" panose="05000000000000000000" pitchFamily="2" charset="2"/>
              <a:buChar char="§"/>
            </a:pPr>
            <a:r>
              <a:rPr lang="en-US" dirty="0"/>
              <a:t>Monitoring and reinforcing guidance by CDC to maintain facility COVID-19 safety precautions i.e., no congregate activities, no visitors, staff wear masks, residents wear masks when not in rooms</a:t>
            </a:r>
          </a:p>
          <a:p>
            <a:pPr>
              <a:buFont typeface="Wingdings" panose="05000000000000000000" pitchFamily="2" charset="2"/>
              <a:buChar char="§"/>
            </a:pPr>
            <a:r>
              <a:rPr lang="en-US" dirty="0"/>
              <a:t>On-site, CDC tele-ICAR assessments with real-time staff advising and coaching:</a:t>
            </a:r>
          </a:p>
          <a:p>
            <a:pPr marL="878086" lvl="1" indent="-428625">
              <a:buFont typeface="+mj-lt"/>
              <a:buAutoNum type="alphaLcParenR"/>
            </a:pPr>
            <a:r>
              <a:rPr lang="en-US" dirty="0"/>
              <a:t>Familiarize advisor with facility layout and current set up of critical areas related to both residents and staff (units, congregate areas, staff break rooms) </a:t>
            </a:r>
          </a:p>
          <a:p>
            <a:pPr marL="878086" lvl="1" indent="-428625">
              <a:buFont typeface="+mj-lt"/>
              <a:buAutoNum type="alphaLcParenR"/>
            </a:pPr>
            <a:r>
              <a:rPr lang="en-US" dirty="0"/>
              <a:t>Observation of adherence and quality of donning/doffing PPE, hand hygiene, cleaning practices of staff, and issues related to resident compliance with isolation and masks.</a:t>
            </a:r>
          </a:p>
          <a:p>
            <a:pPr marL="878086" lvl="1" indent="-428625">
              <a:buFont typeface="+mj-lt"/>
              <a:buAutoNum type="alphaLcParenR"/>
            </a:pPr>
            <a:r>
              <a:rPr lang="en-US" dirty="0"/>
              <a:t>Create action plan based on assessment with timely routine follow up on action items</a:t>
            </a:r>
          </a:p>
        </p:txBody>
      </p:sp>
    </p:spTree>
    <p:extLst>
      <p:ext uri="{BB962C8B-B14F-4D97-AF65-F5344CB8AC3E}">
        <p14:creationId xmlns:p14="http://schemas.microsoft.com/office/powerpoint/2010/main" val="2668321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2EED-774A-4294-A55A-0943061A33ED}"/>
              </a:ext>
            </a:extLst>
          </p:cNvPr>
          <p:cNvSpPr>
            <a:spLocks noGrp="1"/>
          </p:cNvSpPr>
          <p:nvPr>
            <p:ph type="title"/>
          </p:nvPr>
        </p:nvSpPr>
        <p:spPr/>
        <p:txBody>
          <a:bodyPr/>
          <a:lstStyle/>
          <a:p>
            <a:r>
              <a:rPr lang="en-US" b="1" dirty="0"/>
              <a:t>ESCCP—Other Supports</a:t>
            </a:r>
          </a:p>
        </p:txBody>
      </p:sp>
      <p:sp>
        <p:nvSpPr>
          <p:cNvPr id="4" name="Slide Number Placeholder 3">
            <a:extLst>
              <a:ext uri="{FF2B5EF4-FFF2-40B4-BE49-F238E27FC236}">
                <a16:creationId xmlns:a16="http://schemas.microsoft.com/office/drawing/2014/main" id="{1D89A4F7-BFEB-405C-8E5E-45D3AA592133}"/>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18</a:t>
            </a:fld>
            <a:endParaRPr lang="en-US" altLang="en-US"/>
          </a:p>
        </p:txBody>
      </p:sp>
      <p:sp>
        <p:nvSpPr>
          <p:cNvPr id="5" name="Text Placeholder 4">
            <a:extLst>
              <a:ext uri="{FF2B5EF4-FFF2-40B4-BE49-F238E27FC236}">
                <a16:creationId xmlns:a16="http://schemas.microsoft.com/office/drawing/2014/main" id="{BD428E05-75AB-42AE-9E88-8F4321A44BB3}"/>
              </a:ext>
            </a:extLst>
          </p:cNvPr>
          <p:cNvSpPr>
            <a:spLocks noGrp="1"/>
          </p:cNvSpPr>
          <p:nvPr>
            <p:ph type="body" sz="quarter" idx="13"/>
          </p:nvPr>
        </p:nvSpPr>
        <p:spPr>
          <a:xfrm>
            <a:off x="520899" y="1143000"/>
            <a:ext cx="8026301" cy="4589900"/>
          </a:xfrm>
          <a:prstGeom prst="rect">
            <a:avLst/>
          </a:prstGeom>
        </p:spPr>
        <p:txBody>
          <a:bodyPr wrap="square">
            <a:spAutoFit/>
          </a:bodyPr>
          <a:lstStyle/>
          <a:p>
            <a:pPr>
              <a:buFont typeface="Wingdings" panose="05000000000000000000" pitchFamily="2" charset="2"/>
              <a:buChar char="§"/>
            </a:pPr>
            <a:r>
              <a:rPr lang="en-US" sz="2250" b="1" dirty="0">
                <a:latin typeface="Arial" panose="020B0604020202020204" pitchFamily="34" charset="0"/>
                <a:cs typeface="Arial" panose="020B0604020202020204" pitchFamily="34" charset="0"/>
              </a:rPr>
              <a:t>Western Region </a:t>
            </a:r>
            <a:r>
              <a:rPr lang="en-US" sz="2250" dirty="0">
                <a:latin typeface="Arial" panose="020B0604020202020204" pitchFamily="34" charset="0"/>
                <a:cs typeface="Arial" panose="020B0604020202020204" pitchFamily="34" charset="0"/>
              </a:rPr>
              <a:t>—build collaborations among HS to allow coordination of services across the different stakeholders including DHS, DOH, local DOH and other HS</a:t>
            </a:r>
          </a:p>
          <a:p>
            <a:pPr>
              <a:buFont typeface="Wingdings" panose="05000000000000000000" pitchFamily="2" charset="2"/>
              <a:buChar char="§"/>
            </a:pPr>
            <a:endParaRPr lang="en-US" sz="225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250" b="1" dirty="0">
                <a:latin typeface="Arial" panose="020B0604020202020204" pitchFamily="34" charset="0"/>
                <a:cs typeface="Arial" panose="020B0604020202020204" pitchFamily="34" charset="0"/>
              </a:rPr>
              <a:t>Southeast Region </a:t>
            </a:r>
            <a:r>
              <a:rPr lang="en-US" sz="2250" dirty="0">
                <a:latin typeface="Arial" panose="020B0604020202020204" pitchFamily="34" charset="0"/>
                <a:cs typeface="Arial" panose="020B0604020202020204" pitchFamily="34" charset="0"/>
              </a:rPr>
              <a:t>—build collaborations to include local DOH and City to deploy response teams into facilities to provide hands-on assistance</a:t>
            </a:r>
            <a:endParaRPr lang="en-US" sz="2250" b="1"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225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250" b="1" dirty="0">
                <a:latin typeface="Arial" panose="020B0604020202020204" pitchFamily="34" charset="0"/>
                <a:cs typeface="Arial" panose="020B0604020202020204" pitchFamily="34" charset="0"/>
              </a:rPr>
              <a:t>Northeast/Central —</a:t>
            </a:r>
            <a:r>
              <a:rPr lang="en-US" sz="2250" dirty="0">
                <a:latin typeface="Arial" panose="020B0604020202020204" pitchFamily="34" charset="0"/>
                <a:cs typeface="Arial" panose="020B0604020202020204" pitchFamily="34" charset="0"/>
              </a:rPr>
              <a:t>make available </a:t>
            </a:r>
            <a:r>
              <a:rPr lang="en-US" dirty="0"/>
              <a:t>24/7 hotline staffed by RNs with physician back-up, providing testing of staff and residents, PPE instruction, PPE, regular video education with SNFs and clinicians </a:t>
            </a:r>
            <a:r>
              <a:rPr lang="en-US" sz="225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24079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6270D-349C-4048-923D-81299BC4E408}"/>
              </a:ext>
            </a:extLst>
          </p:cNvPr>
          <p:cNvSpPr>
            <a:spLocks noGrp="1"/>
          </p:cNvSpPr>
          <p:nvPr>
            <p:ph type="title"/>
          </p:nvPr>
        </p:nvSpPr>
        <p:spPr/>
        <p:txBody>
          <a:bodyPr/>
          <a:lstStyle/>
          <a:p>
            <a:r>
              <a:rPr lang="en-US" b="1" dirty="0"/>
              <a:t>ESCCP—Areas to Support </a:t>
            </a:r>
          </a:p>
        </p:txBody>
      </p:sp>
      <p:sp>
        <p:nvSpPr>
          <p:cNvPr id="3" name="Text Placeholder 2">
            <a:extLst>
              <a:ext uri="{FF2B5EF4-FFF2-40B4-BE49-F238E27FC236}">
                <a16:creationId xmlns:a16="http://schemas.microsoft.com/office/drawing/2014/main" id="{1DDF5FCA-1459-486E-99D0-75A229198A37}"/>
              </a:ext>
            </a:extLst>
          </p:cNvPr>
          <p:cNvSpPr>
            <a:spLocks noGrp="1"/>
          </p:cNvSpPr>
          <p:nvPr>
            <p:ph type="body" sz="quarter" idx="13"/>
          </p:nvPr>
        </p:nvSpPr>
        <p:spPr>
          <a:xfrm>
            <a:off x="521494" y="1352465"/>
            <a:ext cx="8026003" cy="4724400"/>
          </a:xfrm>
        </p:spPr>
        <p:txBody>
          <a:bodyPr/>
          <a:lstStyle/>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Recognize communication and language differences</a:t>
            </a:r>
          </a:p>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Time, technology and human capacity</a:t>
            </a:r>
          </a:p>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Provide continued support in the current culture of fear, perceived low performance, and distrust, escalated by COVID-19 pandemic</a:t>
            </a:r>
          </a:p>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Staffing, PPE, testing and physical facility constraints</a:t>
            </a:r>
          </a:p>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Intensified responsibilities to patients, families and hospital partners</a:t>
            </a:r>
          </a:p>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Fragmented care delivery systems and lack of wide scale health information interoperability</a:t>
            </a:r>
          </a:p>
        </p:txBody>
      </p:sp>
      <p:sp>
        <p:nvSpPr>
          <p:cNvPr id="4" name="Slide Number Placeholder 3">
            <a:extLst>
              <a:ext uri="{FF2B5EF4-FFF2-40B4-BE49-F238E27FC236}">
                <a16:creationId xmlns:a16="http://schemas.microsoft.com/office/drawing/2014/main" id="{AA845ABF-236D-434D-831D-77B28AAA55A0}"/>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19</a:t>
            </a:fld>
            <a:endParaRPr lang="en-US" altLang="en-US"/>
          </a:p>
        </p:txBody>
      </p:sp>
    </p:spTree>
    <p:extLst>
      <p:ext uri="{BB962C8B-B14F-4D97-AF65-F5344CB8AC3E}">
        <p14:creationId xmlns:p14="http://schemas.microsoft.com/office/powerpoint/2010/main" val="13618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Agenda</a:t>
            </a:r>
          </a:p>
        </p:txBody>
      </p:sp>
      <p:sp>
        <p:nvSpPr>
          <p:cNvPr id="3" name="Content Placeholder 2"/>
          <p:cNvSpPr>
            <a:spLocks noGrp="1"/>
          </p:cNvSpPr>
          <p:nvPr>
            <p:ph sz="quarter" idx="13"/>
          </p:nvPr>
        </p:nvSpPr>
        <p:spPr>
          <a:xfrm>
            <a:off x="762000" y="1447800"/>
            <a:ext cx="7543800" cy="4800600"/>
          </a:xfrm>
        </p:spPr>
        <p:txBody>
          <a:bodyPr/>
          <a:lstStyle/>
          <a:p>
            <a:r>
              <a:rPr lang="en-US" sz="2800" dirty="0"/>
              <a:t>OLTL Staffing Updates</a:t>
            </a:r>
          </a:p>
          <a:p>
            <a:r>
              <a:rPr lang="en-US" sz="2800" dirty="0"/>
              <a:t>COVID-19 Updates</a:t>
            </a:r>
          </a:p>
          <a:p>
            <a:r>
              <a:rPr lang="en-US" sz="2800" dirty="0"/>
              <a:t>Educational Support and Clinical Coaching Program (ESCCP)</a:t>
            </a:r>
            <a:endParaRPr lang="en-US" sz="3200" dirty="0"/>
          </a:p>
          <a:p>
            <a:pPr marL="0" indent="0">
              <a:buNone/>
            </a:pPr>
            <a:endParaRPr lang="en-US" sz="2800" dirty="0"/>
          </a:p>
          <a:p>
            <a:pPr marL="0" indent="0">
              <a:buNone/>
            </a:pPr>
            <a:endParaRPr lang="en-US" sz="2800" dirty="0"/>
          </a:p>
          <a:p>
            <a:pPr lvl="1"/>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341538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2EED-774A-4294-A55A-0943061A33ED}"/>
              </a:ext>
            </a:extLst>
          </p:cNvPr>
          <p:cNvSpPr>
            <a:spLocks noGrp="1"/>
          </p:cNvSpPr>
          <p:nvPr>
            <p:ph type="title"/>
          </p:nvPr>
        </p:nvSpPr>
        <p:spPr/>
        <p:txBody>
          <a:bodyPr/>
          <a:lstStyle/>
          <a:p>
            <a:r>
              <a:rPr lang="en-US" b="1" dirty="0"/>
              <a:t>ESCCP—Recommendations</a:t>
            </a:r>
          </a:p>
        </p:txBody>
      </p:sp>
      <p:sp>
        <p:nvSpPr>
          <p:cNvPr id="4" name="Slide Number Placeholder 3">
            <a:extLst>
              <a:ext uri="{FF2B5EF4-FFF2-40B4-BE49-F238E27FC236}">
                <a16:creationId xmlns:a16="http://schemas.microsoft.com/office/drawing/2014/main" id="{1D89A4F7-BFEB-405C-8E5E-45D3AA592133}"/>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20</a:t>
            </a:fld>
            <a:endParaRPr lang="en-US" altLang="en-US"/>
          </a:p>
        </p:txBody>
      </p:sp>
      <p:sp>
        <p:nvSpPr>
          <p:cNvPr id="5" name="Text Placeholder 4">
            <a:extLst>
              <a:ext uri="{FF2B5EF4-FFF2-40B4-BE49-F238E27FC236}">
                <a16:creationId xmlns:a16="http://schemas.microsoft.com/office/drawing/2014/main" id="{BD428E05-75AB-42AE-9E88-8F4321A44BB3}"/>
              </a:ext>
            </a:extLst>
          </p:cNvPr>
          <p:cNvSpPr>
            <a:spLocks noGrp="1"/>
          </p:cNvSpPr>
          <p:nvPr>
            <p:ph type="body" sz="quarter" idx="13"/>
          </p:nvPr>
        </p:nvSpPr>
        <p:spPr>
          <a:xfrm>
            <a:off x="521494" y="1157780"/>
            <a:ext cx="8026301" cy="3918626"/>
          </a:xfrm>
          <a:prstGeom prst="rect">
            <a:avLst/>
          </a:prstGeom>
        </p:spPr>
        <p:txBody>
          <a:bodyPr wrap="square">
            <a:spAutoFit/>
          </a:bodyPr>
          <a:lstStyle/>
          <a:p>
            <a:pPr>
              <a:spcBef>
                <a:spcPts val="0"/>
              </a:spcBef>
              <a:spcAft>
                <a:spcPts val="1125"/>
              </a:spcAft>
              <a:buFont typeface="Wingdings" panose="05000000000000000000" pitchFamily="2" charset="2"/>
              <a:buChar char="§"/>
            </a:pPr>
            <a:r>
              <a:rPr lang="en-US" sz="2250" dirty="0"/>
              <a:t>Providers would benefit from receiving further rapid response support -- on-site COVID-19 preparedness, prevention, education, testing and management </a:t>
            </a:r>
          </a:p>
          <a:p>
            <a:pPr>
              <a:spcBef>
                <a:spcPts val="0"/>
              </a:spcBef>
              <a:spcAft>
                <a:spcPts val="1125"/>
              </a:spcAft>
              <a:buFont typeface="Wingdings" panose="05000000000000000000" pitchFamily="2" charset="2"/>
              <a:buChar char="§"/>
            </a:pPr>
            <a:endParaRPr lang="en-US" sz="2250" dirty="0"/>
          </a:p>
          <a:p>
            <a:pPr>
              <a:spcBef>
                <a:spcPts val="0"/>
              </a:spcBef>
              <a:spcAft>
                <a:spcPts val="1125"/>
              </a:spcAft>
              <a:buFont typeface="Wingdings" panose="05000000000000000000" pitchFamily="2" charset="2"/>
              <a:buChar char="§"/>
            </a:pPr>
            <a:r>
              <a:rPr lang="en-US" sz="2250" dirty="0"/>
              <a:t>Further expand understanding on how to use telemedicine, social support and primary care</a:t>
            </a:r>
          </a:p>
          <a:p>
            <a:pPr>
              <a:spcBef>
                <a:spcPts val="0"/>
              </a:spcBef>
              <a:spcAft>
                <a:spcPts val="1125"/>
              </a:spcAft>
              <a:buFont typeface="Wingdings" panose="05000000000000000000" pitchFamily="2" charset="2"/>
              <a:buChar char="§"/>
            </a:pPr>
            <a:endParaRPr lang="en-US" sz="2250" dirty="0">
              <a:latin typeface="Arial" panose="020B0604020202020204" pitchFamily="34" charset="0"/>
              <a:cs typeface="Arial" panose="020B0604020202020204" pitchFamily="34" charset="0"/>
            </a:endParaRPr>
          </a:p>
          <a:p>
            <a:pPr>
              <a:spcBef>
                <a:spcPts val="0"/>
              </a:spcBef>
              <a:spcAft>
                <a:spcPts val="1125"/>
              </a:spcAft>
              <a:buFont typeface="Wingdings" panose="05000000000000000000" pitchFamily="2" charset="2"/>
              <a:buChar char="§"/>
            </a:pPr>
            <a:r>
              <a:rPr lang="en-US" sz="2250" dirty="0">
                <a:latin typeface="Arial" panose="020B0604020202020204" pitchFamily="34" charset="0"/>
                <a:cs typeface="Arial" panose="020B0604020202020204" pitchFamily="34" charset="0"/>
              </a:rPr>
              <a:t>Continue </a:t>
            </a:r>
            <a:r>
              <a:rPr lang="en-US" sz="2250" b="1" dirty="0">
                <a:latin typeface="Arial" panose="020B0604020202020204" pitchFamily="34" charset="0"/>
                <a:cs typeface="Arial" panose="020B0604020202020204" pitchFamily="34" charset="0"/>
              </a:rPr>
              <a:t>coordination</a:t>
            </a:r>
            <a:r>
              <a:rPr lang="en-US" sz="2250" dirty="0">
                <a:latin typeface="Arial" panose="020B0604020202020204" pitchFamily="34" charset="0"/>
                <a:cs typeface="Arial" panose="020B0604020202020204" pitchFamily="34" charset="0"/>
              </a:rPr>
              <a:t> between outreach stakeholders</a:t>
            </a:r>
          </a:p>
          <a:p>
            <a:pPr>
              <a:spcBef>
                <a:spcPts val="0"/>
              </a:spcBef>
              <a:spcAft>
                <a:spcPts val="1125"/>
              </a:spcAft>
              <a:buFont typeface="Wingdings" panose="05000000000000000000" pitchFamily="2" charset="2"/>
              <a:buChar char="§"/>
            </a:pPr>
            <a:endParaRPr lang="en-US" sz="2250" dirty="0"/>
          </a:p>
        </p:txBody>
      </p:sp>
    </p:spTree>
    <p:extLst>
      <p:ext uri="{BB962C8B-B14F-4D97-AF65-F5344CB8AC3E}">
        <p14:creationId xmlns:p14="http://schemas.microsoft.com/office/powerpoint/2010/main" val="2596211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2EED-774A-4294-A55A-0943061A33ED}"/>
              </a:ext>
            </a:extLst>
          </p:cNvPr>
          <p:cNvSpPr>
            <a:spLocks noGrp="1"/>
          </p:cNvSpPr>
          <p:nvPr>
            <p:ph type="title"/>
          </p:nvPr>
        </p:nvSpPr>
        <p:spPr/>
        <p:txBody>
          <a:bodyPr/>
          <a:lstStyle/>
          <a:p>
            <a:r>
              <a:rPr lang="en-US" b="1" dirty="0"/>
              <a:t>ESCCP—Recommendations</a:t>
            </a:r>
          </a:p>
        </p:txBody>
      </p:sp>
      <p:sp>
        <p:nvSpPr>
          <p:cNvPr id="4" name="Slide Number Placeholder 3">
            <a:extLst>
              <a:ext uri="{FF2B5EF4-FFF2-40B4-BE49-F238E27FC236}">
                <a16:creationId xmlns:a16="http://schemas.microsoft.com/office/drawing/2014/main" id="{1D89A4F7-BFEB-405C-8E5E-45D3AA592133}"/>
              </a:ext>
            </a:extLst>
          </p:cNvPr>
          <p:cNvSpPr>
            <a:spLocks noGrp="1"/>
          </p:cNvSpPr>
          <p:nvPr>
            <p:ph type="sldNum" sz="quarter" idx="14"/>
          </p:nvPr>
        </p:nvSpPr>
        <p:spPr/>
        <p:txBody>
          <a:bodyPr/>
          <a:lstStyle/>
          <a:p>
            <a:pPr defTabSz="857250">
              <a:defRPr/>
            </a:pPr>
            <a:fld id="{FAAEADF4-972E-4108-9309-B418CCE5BB15}" type="slidenum">
              <a:rPr lang="en-US" altLang="en-US"/>
              <a:pPr defTabSz="857250">
                <a:defRPr/>
              </a:pPr>
              <a:t>21</a:t>
            </a:fld>
            <a:endParaRPr lang="en-US" altLang="en-US"/>
          </a:p>
        </p:txBody>
      </p:sp>
      <p:sp>
        <p:nvSpPr>
          <p:cNvPr id="5" name="Text Placeholder 4">
            <a:extLst>
              <a:ext uri="{FF2B5EF4-FFF2-40B4-BE49-F238E27FC236}">
                <a16:creationId xmlns:a16="http://schemas.microsoft.com/office/drawing/2014/main" id="{BD428E05-75AB-42AE-9E88-8F4321A44BB3}"/>
              </a:ext>
            </a:extLst>
          </p:cNvPr>
          <p:cNvSpPr>
            <a:spLocks noGrp="1"/>
          </p:cNvSpPr>
          <p:nvPr>
            <p:ph type="body" sz="quarter" idx="13"/>
          </p:nvPr>
        </p:nvSpPr>
        <p:spPr>
          <a:xfrm>
            <a:off x="521494" y="1143000"/>
            <a:ext cx="8026301" cy="4136634"/>
          </a:xfrm>
          <a:prstGeom prst="rect">
            <a:avLst/>
          </a:prstGeom>
        </p:spPr>
        <p:txBody>
          <a:bodyPr wrap="square">
            <a:spAutoFit/>
          </a:bodyPr>
          <a:lstStyle/>
          <a:p>
            <a:pPr>
              <a:spcBef>
                <a:spcPts val="0"/>
              </a:spcBef>
              <a:spcAft>
                <a:spcPts val="2400"/>
              </a:spcAft>
              <a:buFont typeface="Wingdings" panose="05000000000000000000" pitchFamily="2" charset="2"/>
              <a:buChar char="§"/>
            </a:pPr>
            <a:r>
              <a:rPr lang="en-US" sz="2250" b="1" dirty="0"/>
              <a:t>Public Education </a:t>
            </a:r>
            <a:r>
              <a:rPr lang="en-US" sz="2250" dirty="0"/>
              <a:t>about the understandable challenges LTC facilities face in this crisis (they are not set up to be hospitals), combined with messages about the ESCCP work, could be beneficial to everyone. </a:t>
            </a:r>
          </a:p>
          <a:p>
            <a:pPr>
              <a:spcBef>
                <a:spcPts val="0"/>
              </a:spcBef>
              <a:spcAft>
                <a:spcPts val="2400"/>
              </a:spcAft>
              <a:buFont typeface="Wingdings" panose="05000000000000000000" pitchFamily="2" charset="2"/>
              <a:buChar char="§"/>
            </a:pPr>
            <a:r>
              <a:rPr lang="en-US" sz="2250" b="1" dirty="0"/>
              <a:t>Simplify</a:t>
            </a:r>
            <a:r>
              <a:rPr lang="en-US" sz="2250" dirty="0"/>
              <a:t> information exchange</a:t>
            </a:r>
          </a:p>
          <a:p>
            <a:pPr>
              <a:spcBef>
                <a:spcPts val="0"/>
              </a:spcBef>
              <a:spcAft>
                <a:spcPts val="2400"/>
              </a:spcAft>
              <a:buFont typeface="Wingdings" panose="05000000000000000000" pitchFamily="2" charset="2"/>
              <a:buChar char="§"/>
            </a:pPr>
            <a:r>
              <a:rPr lang="en-US" sz="2250" dirty="0"/>
              <a:t>Develop capabilities for </a:t>
            </a:r>
            <a:r>
              <a:rPr lang="en-US" sz="2250" b="1" dirty="0"/>
              <a:t>onsite assessment </a:t>
            </a:r>
            <a:r>
              <a:rPr lang="en-US" sz="2250" dirty="0"/>
              <a:t>at facilities, particularly those with COVID-19</a:t>
            </a:r>
          </a:p>
          <a:p>
            <a:pPr>
              <a:spcBef>
                <a:spcPts val="0"/>
              </a:spcBef>
              <a:spcAft>
                <a:spcPts val="2400"/>
              </a:spcAft>
              <a:buFont typeface="Wingdings" panose="05000000000000000000" pitchFamily="2" charset="2"/>
              <a:buChar char="§"/>
            </a:pPr>
            <a:r>
              <a:rPr lang="en-US" sz="2250" dirty="0"/>
              <a:t>Assist providers on </a:t>
            </a:r>
            <a:r>
              <a:rPr lang="en-US" sz="2250" b="1" dirty="0"/>
              <a:t>onsite testing at facilities </a:t>
            </a:r>
            <a:r>
              <a:rPr lang="en-US" sz="2250" dirty="0"/>
              <a:t>- mostly not available to PCH/ALFs and frequently not available to NFs</a:t>
            </a:r>
          </a:p>
        </p:txBody>
      </p:sp>
    </p:spTree>
    <p:extLst>
      <p:ext uri="{BB962C8B-B14F-4D97-AF65-F5344CB8AC3E}">
        <p14:creationId xmlns:p14="http://schemas.microsoft.com/office/powerpoint/2010/main" val="3552267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p:txBody>
          <a:bodyPr/>
          <a:lstStyle/>
          <a:p>
            <a:r>
              <a:rPr lang="en-US" dirty="0"/>
              <a:t>Questions?</a:t>
            </a:r>
          </a:p>
        </p:txBody>
      </p:sp>
      <p:sp>
        <p:nvSpPr>
          <p:cNvPr id="2" name="Date Placeholder 1"/>
          <p:cNvSpPr>
            <a:spLocks noGrp="1"/>
          </p:cNvSpPr>
          <p:nvPr>
            <p:ph type="dt" sz="half" idx="10"/>
          </p:nvPr>
        </p:nvSpPr>
        <p:spPr/>
        <p:txBody>
          <a:bodyPr/>
          <a:lstStyle/>
          <a:p>
            <a:pPr>
              <a:defRPr/>
            </a:pPr>
            <a:fld id="{6E4BFAB8-0757-40E7-A5D8-31838F749C16}" type="datetime1">
              <a:rPr lang="en-US" smtClean="0"/>
              <a:t>5/21/2020</a:t>
            </a:fld>
            <a:endParaRPr lang="en-US" dirty="0"/>
          </a:p>
        </p:txBody>
      </p:sp>
      <p:sp>
        <p:nvSpPr>
          <p:cNvPr id="3" name="Slide Number Placeholder 2"/>
          <p:cNvSpPr>
            <a:spLocks noGrp="1"/>
          </p:cNvSpPr>
          <p:nvPr>
            <p:ph type="sldNum" sz="quarter" idx="4"/>
          </p:nvPr>
        </p:nvSpPr>
        <p:spPr/>
        <p:txBody>
          <a:bodyPr/>
          <a:lstStyle/>
          <a:p>
            <a:pPr>
              <a:defRPr/>
            </a:pPr>
            <a:fld id="{70265E95-77F9-457A-9EE3-4D9004F83F9A}" type="slidenum">
              <a:rPr lang="en-US" smtClean="0"/>
              <a:pPr>
                <a:defRPr/>
              </a:pPr>
              <a:t>22</a:t>
            </a:fld>
            <a:endParaRPr lang="en-US"/>
          </a:p>
        </p:txBody>
      </p:sp>
      <p:pic>
        <p:nvPicPr>
          <p:cNvPr id="7" name="Content Placeholder 4" descr="Life of an Educator: Top 10 &lt;strong&gt;questions&lt;/strong&gt; to ask yourself in 2012">
            <a:extLst>
              <a:ext uri="{FF2B5EF4-FFF2-40B4-BE49-F238E27FC236}">
                <a16:creationId xmlns:a16="http://schemas.microsoft.com/office/drawing/2014/main" id="{8617D24A-FE26-44C7-94CD-2DA933E76A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752600"/>
            <a:ext cx="4002833" cy="4002833"/>
          </a:xfrm>
          <a:prstGeom prst="rect">
            <a:avLst/>
          </a:prstGeom>
        </p:spPr>
      </p:pic>
    </p:spTree>
    <p:extLst>
      <p:ext uri="{BB962C8B-B14F-4D97-AF65-F5344CB8AC3E}">
        <p14:creationId xmlns:p14="http://schemas.microsoft.com/office/powerpoint/2010/main" val="42093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OLTL Staffing Updates</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60571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OLTL Staffing Updates</a:t>
            </a:r>
          </a:p>
        </p:txBody>
      </p:sp>
      <p:sp>
        <p:nvSpPr>
          <p:cNvPr id="3" name="Content Placeholder 2"/>
          <p:cNvSpPr>
            <a:spLocks noGrp="1"/>
          </p:cNvSpPr>
          <p:nvPr>
            <p:ph sz="quarter" idx="13"/>
          </p:nvPr>
        </p:nvSpPr>
        <p:spPr>
          <a:xfrm>
            <a:off x="762000" y="1752600"/>
            <a:ext cx="7543800" cy="4800600"/>
          </a:xfrm>
        </p:spPr>
        <p:txBody>
          <a:bodyPr/>
          <a:lstStyle/>
          <a:p>
            <a:r>
              <a:rPr lang="en-US" sz="2800" dirty="0"/>
              <a:t>OLTL Leadership Transition</a:t>
            </a:r>
          </a:p>
          <a:p>
            <a:endParaRPr lang="en-US" sz="2800" dirty="0"/>
          </a:p>
          <a:p>
            <a:r>
              <a:rPr lang="en-US" sz="2800" dirty="0"/>
              <a:t>Introduction of Jamie Buchenauer</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87674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COVID-19 Updates</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57325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OLTL Priorities</a:t>
            </a:r>
          </a:p>
        </p:txBody>
      </p:sp>
      <p:sp>
        <p:nvSpPr>
          <p:cNvPr id="3" name="Content Placeholder 2"/>
          <p:cNvSpPr>
            <a:spLocks noGrp="1"/>
          </p:cNvSpPr>
          <p:nvPr>
            <p:ph sz="quarter" idx="13"/>
          </p:nvPr>
        </p:nvSpPr>
        <p:spPr>
          <a:xfrm>
            <a:off x="762000" y="1219200"/>
            <a:ext cx="7543800" cy="4800600"/>
          </a:xfrm>
        </p:spPr>
        <p:txBody>
          <a:bodyPr/>
          <a:lstStyle/>
          <a:p>
            <a:pPr marL="0" indent="0">
              <a:buNone/>
            </a:pPr>
            <a:r>
              <a:rPr lang="en-US" sz="2400" b="1" dirty="0"/>
              <a:t>Ongoing OLTL p</a:t>
            </a:r>
            <a:r>
              <a:rPr lang="en-US" b="1" dirty="0"/>
              <a:t>riorities related to COVID-19 include but are not limited to:</a:t>
            </a:r>
          </a:p>
          <a:p>
            <a:r>
              <a:rPr lang="en-US" sz="2100" dirty="0"/>
              <a:t>Keeping participants and staff safe to the best of our ability.</a:t>
            </a:r>
          </a:p>
          <a:p>
            <a:r>
              <a:rPr lang="en-US" sz="2100" dirty="0"/>
              <a:t>Minimizing potential service interruptions and provider capacity issues.</a:t>
            </a:r>
          </a:p>
          <a:p>
            <a:r>
              <a:rPr lang="en-US" sz="2100" dirty="0"/>
              <a:t>Creating flexibilities through the 1915c Appendix K and 1135 waivers to decrease procedural and regulatory burdens for providers.</a:t>
            </a:r>
          </a:p>
          <a:p>
            <a:r>
              <a:rPr lang="en-US" sz="2100" dirty="0"/>
              <a:t>Supporting the acquisition of PPE.</a:t>
            </a:r>
          </a:p>
          <a:p>
            <a:r>
              <a:rPr lang="en-US" sz="2100" dirty="0"/>
              <a:t>Identifying sources of PPE and distribution mechanisms in collaboration with Public Partnerships, LLC., the CHC-MCOs, and other stakeholders.</a:t>
            </a:r>
          </a:p>
          <a:p>
            <a:r>
              <a:rPr lang="en-US" sz="2100" dirty="0"/>
              <a:t>Distributing information and resources to all stakeholders.</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833213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PPE Distribution Updates</a:t>
            </a:r>
          </a:p>
        </p:txBody>
      </p:sp>
      <p:sp>
        <p:nvSpPr>
          <p:cNvPr id="3" name="Content Placeholder 2"/>
          <p:cNvSpPr>
            <a:spLocks noGrp="1"/>
          </p:cNvSpPr>
          <p:nvPr>
            <p:ph sz="quarter" idx="13"/>
          </p:nvPr>
        </p:nvSpPr>
        <p:spPr>
          <a:xfrm>
            <a:off x="762000" y="1219200"/>
            <a:ext cx="7543800" cy="4800600"/>
          </a:xfrm>
        </p:spPr>
        <p:txBody>
          <a:bodyPr/>
          <a:lstStyle/>
          <a:p>
            <a:pPr marL="0" indent="0">
              <a:buNone/>
            </a:pPr>
            <a:r>
              <a:rPr lang="en-US" b="1" dirty="0"/>
              <a:t>PPE Distribution to Direct Care Workers in Participant-Directed Programs</a:t>
            </a:r>
            <a:br>
              <a:rPr lang="en-US" b="1" dirty="0"/>
            </a:br>
            <a:endParaRPr lang="en-US" b="1" dirty="0"/>
          </a:p>
          <a:p>
            <a:r>
              <a:rPr lang="en-US" dirty="0"/>
              <a:t>17,385 packets have been mailed to Direct Care Workers.</a:t>
            </a:r>
            <a:br>
              <a:rPr lang="en-US" dirty="0"/>
            </a:br>
            <a:endParaRPr lang="en-US" dirty="0"/>
          </a:p>
          <a:p>
            <a:r>
              <a:rPr lang="en-US" dirty="0"/>
              <a:t>The packets included 2-3 masks and handouts with instructions for mask maintenance and universal precautions. </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02577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CHC-MCO Priorities</a:t>
            </a:r>
          </a:p>
        </p:txBody>
      </p:sp>
      <p:sp>
        <p:nvSpPr>
          <p:cNvPr id="3" name="Content Placeholder 2"/>
          <p:cNvSpPr>
            <a:spLocks noGrp="1"/>
          </p:cNvSpPr>
          <p:nvPr>
            <p:ph sz="quarter" idx="13"/>
          </p:nvPr>
        </p:nvSpPr>
        <p:spPr>
          <a:xfrm>
            <a:off x="762000" y="1295400"/>
            <a:ext cx="7543800" cy="4800600"/>
          </a:xfrm>
        </p:spPr>
        <p:txBody>
          <a:bodyPr/>
          <a:lstStyle/>
          <a:p>
            <a:pPr marL="0" indent="0">
              <a:buNone/>
            </a:pPr>
            <a:r>
              <a:rPr lang="en-US" sz="2600" b="1" dirty="0"/>
              <a:t>CHC-MCO priorities include:</a:t>
            </a:r>
          </a:p>
          <a:p>
            <a:r>
              <a:rPr lang="en-US" dirty="0"/>
              <a:t>Monitoring the incidence of COVID-19 diagnoses in member populations.</a:t>
            </a:r>
          </a:p>
          <a:p>
            <a:r>
              <a:rPr lang="en-US" dirty="0"/>
              <a:t>Providing ongoing provider guidance and updates.</a:t>
            </a:r>
          </a:p>
          <a:p>
            <a:r>
              <a:rPr lang="en-US" dirty="0"/>
              <a:t>Conducting ongoing check-in calls with participants to verify back-up plans, identify unmet needs, and ensure participant has access to essential home items.</a:t>
            </a:r>
          </a:p>
          <a:p>
            <a:r>
              <a:rPr lang="en-US" dirty="0"/>
              <a:t>Assisting with the acquisition and distribution of PPE.</a:t>
            </a:r>
          </a:p>
          <a:p>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97846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Counties Transitioning from Red to Yellow</a:t>
            </a:r>
          </a:p>
        </p:txBody>
      </p:sp>
      <p:sp>
        <p:nvSpPr>
          <p:cNvPr id="3" name="Content Placeholder 2"/>
          <p:cNvSpPr>
            <a:spLocks noGrp="1"/>
          </p:cNvSpPr>
          <p:nvPr>
            <p:ph sz="quarter" idx="13"/>
          </p:nvPr>
        </p:nvSpPr>
        <p:spPr>
          <a:xfrm>
            <a:off x="762000" y="914400"/>
            <a:ext cx="7543800" cy="4800600"/>
          </a:xfrm>
        </p:spPr>
        <p:txBody>
          <a:bodyPr/>
          <a:lstStyle/>
          <a:p>
            <a:endParaRPr lang="en-US" dirty="0"/>
          </a:p>
          <a:p>
            <a:r>
              <a:rPr lang="en-US" dirty="0"/>
              <a:t>Counties in Pennsylvania have or will be moving from the red phase to the yellow phase as part of the Wolf administration’s reopening process. </a:t>
            </a:r>
            <a:br>
              <a:rPr lang="en-US" dirty="0"/>
            </a:br>
            <a:endParaRPr lang="en-US" dirty="0"/>
          </a:p>
          <a:p>
            <a:r>
              <a:rPr lang="en-US" dirty="0"/>
              <a:t>Moving from the red phase to the yellow phase does not change any guidance that has been issued by OLTL or the CHC-MCOs.  </a:t>
            </a:r>
          </a:p>
          <a:p>
            <a:pPr marL="0" indent="0">
              <a:buNone/>
            </a:pPr>
            <a:endParaRPr lang="en-US" dirty="0"/>
          </a:p>
          <a:p>
            <a:pPr marL="0" indent="0">
              <a:buNone/>
            </a:pPr>
            <a:endParaRPr lang="en-US" sz="2800" dirty="0"/>
          </a:p>
          <a:p>
            <a:endParaRPr lang="en-US" sz="2400"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AF69DB-14BC-449D-BC99-F24B05F8046E}"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5/21/2020</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786696562"/>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Template 2.potx" id="{B6C44E9C-F6AE-4C94-8999-E7924B39A930}" vid="{272F1E1F-5FFF-42BC-826E-6F2E1B03CFA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8847860-4BFE-497B-8B26-AFFD826A21F5}"/>
</file>

<file path=customXml/itemProps2.xml><?xml version="1.0" encoding="utf-8"?>
<ds:datastoreItem xmlns:ds="http://schemas.openxmlformats.org/officeDocument/2006/customXml" ds:itemID="{598196A5-2EC0-4072-8EB0-4F7943F3AB4C}"/>
</file>

<file path=customXml/itemProps3.xml><?xml version="1.0" encoding="utf-8"?>
<ds:datastoreItem xmlns:ds="http://schemas.openxmlformats.org/officeDocument/2006/customXml" ds:itemID="{94532793-F0FA-4AB2-A394-08809A04E2B6}"/>
</file>

<file path=docProps/app.xml><?xml version="1.0" encoding="utf-8"?>
<Properties xmlns="http://schemas.openxmlformats.org/officeDocument/2006/extended-properties" xmlns:vt="http://schemas.openxmlformats.org/officeDocument/2006/docPropsVTypes">
  <Template/>
  <TotalTime>332</TotalTime>
  <Words>953</Words>
  <Application>Microsoft Office PowerPoint</Application>
  <PresentationFormat>On-screen Show (4:3)</PresentationFormat>
  <Paragraphs>151</Paragraphs>
  <Slides>22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Tahoma</vt:lpstr>
      <vt:lpstr>Verdana</vt:lpstr>
      <vt:lpstr>Wingdings</vt:lpstr>
      <vt:lpstr>DHS Presentations Template 1v3</vt:lpstr>
      <vt:lpstr>11_Default Design</vt:lpstr>
      <vt:lpstr>Third Thursday Webinar</vt:lpstr>
      <vt:lpstr>Agenda</vt:lpstr>
      <vt:lpstr>OLTL Staffing Updates</vt:lpstr>
      <vt:lpstr>OLTL Staffing Updates</vt:lpstr>
      <vt:lpstr>COVID-19 Updates</vt:lpstr>
      <vt:lpstr>OLTL Priorities</vt:lpstr>
      <vt:lpstr>PPE Distribution Updates</vt:lpstr>
      <vt:lpstr>CHC-MCO Priorities</vt:lpstr>
      <vt:lpstr>Counties Transitioning from Red to Yellow</vt:lpstr>
      <vt:lpstr>Communicative Technology</vt:lpstr>
      <vt:lpstr>OLTL Communications</vt:lpstr>
      <vt:lpstr>Educational Support  and Clinical Coaching Program (ESCCP)</vt:lpstr>
      <vt:lpstr>Need for ESCCP Program</vt:lpstr>
      <vt:lpstr>What does ESCCP Provide? </vt:lpstr>
      <vt:lpstr>What does ESCCP Provide? (cont’d) </vt:lpstr>
      <vt:lpstr>ESCCP—Operations/Impact </vt:lpstr>
      <vt:lpstr>ESCCP—Best Practices</vt:lpstr>
      <vt:lpstr>ESCCP—Other Supports</vt:lpstr>
      <vt:lpstr>ESCCP—Areas to Support </vt:lpstr>
      <vt:lpstr>ESCCP—Recommendations</vt:lpstr>
      <vt:lpstr>ESCCP—Recommendations</vt:lpstr>
      <vt:lpstr>Questions?</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West</dc:creator>
  <cp:lastModifiedBy>Wierman, Kristen</cp:lastModifiedBy>
  <cp:revision>64</cp:revision>
  <cp:lastPrinted>2009-01-26T15:49:04Z</cp:lastPrinted>
  <dcterms:created xsi:type="dcterms:W3CDTF">2014-12-08T14:41:22Z</dcterms:created>
  <dcterms:modified xsi:type="dcterms:W3CDTF">2020-05-21T15:24:53Z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17700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